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ilita One"/>
      <p:regular r:id="rId20"/>
    </p:embeddedFont>
    <p:embeddedFont>
      <p:font typeface="Josefi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litaOne-regular.fntdata"/><Relationship Id="rId22" Type="http://schemas.openxmlformats.org/officeDocument/2006/relationships/font" Target="fonts/JosefinSans-bold.fntdata"/><Relationship Id="rId21" Type="http://schemas.openxmlformats.org/officeDocument/2006/relationships/font" Target="fonts/JosefinSans-regular.fntdata"/><Relationship Id="rId24" Type="http://schemas.openxmlformats.org/officeDocument/2006/relationships/font" Target="fonts/JosefinSans-boldItalic.fntdata"/><Relationship Id="rId23" Type="http://schemas.openxmlformats.org/officeDocument/2006/relationships/font" Target="fonts/Josefi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70bd74de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70bd74de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70bd74dec0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70bd74dec0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70bd74dec0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70bd74dec0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70bd74dec0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70bd74dec0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0bd74dec0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0bd74dec0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ac2da6529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ac2da6529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707a6dabbc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707a6dabbc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6b373fa0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6b373fa0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6b4b2e228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6b4b2e228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ab6d82a21c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ab6d82a21c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c2da652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c2da652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860400"/>
            <a:ext cx="3345000" cy="20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2824325"/>
            <a:ext cx="3345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hasCustomPrompt="1" type="title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 txBox="1"/>
          <p:nvPr>
            <p:ph idx="1" type="subTitle"/>
          </p:nvPr>
        </p:nvSpPr>
        <p:spPr>
          <a:xfrm>
            <a:off x="2428325" y="1665600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3" name="Google Shape;193;p13"/>
          <p:cNvSpPr txBox="1"/>
          <p:nvPr>
            <p:ph idx="2" type="subTitle"/>
          </p:nvPr>
        </p:nvSpPr>
        <p:spPr>
          <a:xfrm>
            <a:off x="2428314" y="2307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13"/>
          <p:cNvSpPr txBox="1"/>
          <p:nvPr>
            <p:ph idx="3" type="subTitle"/>
          </p:nvPr>
        </p:nvSpPr>
        <p:spPr>
          <a:xfrm>
            <a:off x="2428325" y="2696549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5" name="Google Shape;195;p13"/>
          <p:cNvSpPr txBox="1"/>
          <p:nvPr>
            <p:ph idx="4" type="subTitle"/>
          </p:nvPr>
        </p:nvSpPr>
        <p:spPr>
          <a:xfrm>
            <a:off x="2428314" y="333814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13"/>
          <p:cNvSpPr txBox="1"/>
          <p:nvPr>
            <p:ph idx="5" type="subTitle"/>
          </p:nvPr>
        </p:nvSpPr>
        <p:spPr>
          <a:xfrm>
            <a:off x="2428321" y="3727550"/>
            <a:ext cx="20448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7" name="Google Shape;197;p13"/>
          <p:cNvSpPr txBox="1"/>
          <p:nvPr>
            <p:ph idx="6" type="subTitle"/>
          </p:nvPr>
        </p:nvSpPr>
        <p:spPr>
          <a:xfrm>
            <a:off x="2428314" y="4369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7" type="subTitle"/>
          </p:nvPr>
        </p:nvSpPr>
        <p:spPr>
          <a:xfrm>
            <a:off x="4670975" y="1665600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9" name="Google Shape;199;p13"/>
          <p:cNvSpPr txBox="1"/>
          <p:nvPr>
            <p:ph idx="8" type="subTitle"/>
          </p:nvPr>
        </p:nvSpPr>
        <p:spPr>
          <a:xfrm>
            <a:off x="4670964" y="2307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13"/>
          <p:cNvSpPr txBox="1"/>
          <p:nvPr>
            <p:ph idx="9" type="subTitle"/>
          </p:nvPr>
        </p:nvSpPr>
        <p:spPr>
          <a:xfrm>
            <a:off x="4670975" y="2696549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1" name="Google Shape;201;p13"/>
          <p:cNvSpPr txBox="1"/>
          <p:nvPr>
            <p:ph idx="13" type="subTitle"/>
          </p:nvPr>
        </p:nvSpPr>
        <p:spPr>
          <a:xfrm>
            <a:off x="4670964" y="333814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idx="14" type="subTitle"/>
          </p:nvPr>
        </p:nvSpPr>
        <p:spPr>
          <a:xfrm>
            <a:off x="4670971" y="3727550"/>
            <a:ext cx="20448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3" name="Google Shape;203;p13"/>
          <p:cNvSpPr txBox="1"/>
          <p:nvPr>
            <p:ph idx="15" type="subTitle"/>
          </p:nvPr>
        </p:nvSpPr>
        <p:spPr>
          <a:xfrm>
            <a:off x="4670964" y="4369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13"/>
          <p:cNvSpPr txBox="1"/>
          <p:nvPr>
            <p:ph hasCustomPrompt="1" idx="16" type="title"/>
          </p:nvPr>
        </p:nvSpPr>
        <p:spPr>
          <a:xfrm>
            <a:off x="1768450" y="166560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/>
          <p:nvPr>
            <p:ph hasCustomPrompt="1" idx="17" type="title"/>
          </p:nvPr>
        </p:nvSpPr>
        <p:spPr>
          <a:xfrm>
            <a:off x="1768325" y="2696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hasCustomPrompt="1" idx="18" type="title"/>
          </p:nvPr>
        </p:nvSpPr>
        <p:spPr>
          <a:xfrm>
            <a:off x="1768425" y="3727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/>
          <p:nvPr>
            <p:ph hasCustomPrompt="1" idx="19" type="title"/>
          </p:nvPr>
        </p:nvSpPr>
        <p:spPr>
          <a:xfrm flipH="1">
            <a:off x="6715925" y="1665475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/>
          <p:nvPr>
            <p:ph hasCustomPrompt="1" idx="20" type="title"/>
          </p:nvPr>
        </p:nvSpPr>
        <p:spPr>
          <a:xfrm flipH="1">
            <a:off x="6715775" y="269656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/>
          <p:nvPr>
            <p:ph hasCustomPrompt="1" idx="21" type="title"/>
          </p:nvPr>
        </p:nvSpPr>
        <p:spPr>
          <a:xfrm flipH="1">
            <a:off x="6715775" y="3727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text">
  <p:cSld name="CUSTOM_6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14"/>
          <p:cNvGrpSpPr/>
          <p:nvPr/>
        </p:nvGrpSpPr>
        <p:grpSpPr>
          <a:xfrm>
            <a:off x="-118816" y="1154546"/>
            <a:ext cx="919967" cy="1399508"/>
            <a:chOff x="-147716" y="1154546"/>
            <a:chExt cx="919967" cy="1399508"/>
          </a:xfrm>
        </p:grpSpPr>
        <p:sp>
          <p:nvSpPr>
            <p:cNvPr id="214" name="Google Shape;214;p14"/>
            <p:cNvSpPr/>
            <p:nvPr/>
          </p:nvSpPr>
          <p:spPr>
            <a:xfrm>
              <a:off x="-147716" y="1154546"/>
              <a:ext cx="919967" cy="1399508"/>
            </a:xfrm>
            <a:custGeom>
              <a:rect b="b" l="l" r="r" t="t"/>
              <a:pathLst>
                <a:path extrusionOk="0" h="42933" w="28222">
                  <a:moveTo>
                    <a:pt x="0" y="0"/>
                  </a:moveTo>
                  <a:lnTo>
                    <a:pt x="0" y="42932"/>
                  </a:lnTo>
                  <a:lnTo>
                    <a:pt x="28222" y="42932"/>
                  </a:lnTo>
                  <a:lnTo>
                    <a:pt x="2822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-110228" y="1203833"/>
              <a:ext cx="841211" cy="1301455"/>
            </a:xfrm>
            <a:custGeom>
              <a:rect b="b" l="l" r="r" t="t"/>
              <a:pathLst>
                <a:path extrusionOk="0" h="39925" w="25806">
                  <a:moveTo>
                    <a:pt x="1" y="0"/>
                  </a:moveTo>
                  <a:lnTo>
                    <a:pt x="1" y="39925"/>
                  </a:lnTo>
                  <a:lnTo>
                    <a:pt x="25806" y="3992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6775" y="1642628"/>
              <a:ext cx="231507" cy="424387"/>
            </a:xfrm>
            <a:custGeom>
              <a:rect b="b" l="l" r="r" t="t"/>
              <a:pathLst>
                <a:path extrusionOk="0" h="13019" w="7102">
                  <a:moveTo>
                    <a:pt x="1" y="1"/>
                  </a:moveTo>
                  <a:lnTo>
                    <a:pt x="1" y="13018"/>
                  </a:lnTo>
                  <a:lnTo>
                    <a:pt x="7101" y="13018"/>
                  </a:lnTo>
                  <a:lnTo>
                    <a:pt x="71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7102066" y="3464861"/>
            <a:ext cx="1313777" cy="1210378"/>
            <a:chOff x="7102066" y="3464861"/>
            <a:chExt cx="1313777" cy="1210378"/>
          </a:xfrm>
        </p:grpSpPr>
        <p:sp>
          <p:nvSpPr>
            <p:cNvPr id="218" name="Google Shape;218;p14"/>
            <p:cNvSpPr/>
            <p:nvPr/>
          </p:nvSpPr>
          <p:spPr>
            <a:xfrm>
              <a:off x="7102066" y="4393923"/>
              <a:ext cx="70769" cy="281316"/>
            </a:xfrm>
            <a:custGeom>
              <a:rect b="b" l="l" r="r" t="t"/>
              <a:pathLst>
                <a:path extrusionOk="0" h="8630" w="2171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7995238" y="4393923"/>
              <a:ext cx="70737" cy="281316"/>
            </a:xfrm>
            <a:custGeom>
              <a:rect b="b" l="l" r="r" t="t"/>
              <a:pathLst>
                <a:path extrusionOk="0" h="8630" w="217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573035" y="4393923"/>
              <a:ext cx="70737" cy="281316"/>
            </a:xfrm>
            <a:custGeom>
              <a:rect b="b" l="l" r="r" t="t"/>
              <a:pathLst>
                <a:path extrusionOk="0" h="8630" w="217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332231" y="4393923"/>
              <a:ext cx="70769" cy="281316"/>
            </a:xfrm>
            <a:custGeom>
              <a:rect b="b" l="l" r="r" t="t"/>
              <a:pathLst>
                <a:path extrusionOk="0" h="8630" w="2171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102066" y="3745069"/>
              <a:ext cx="965538" cy="648886"/>
            </a:xfrm>
            <a:custGeom>
              <a:rect b="b" l="l" r="r" t="t"/>
              <a:pathLst>
                <a:path extrusionOk="0" h="19906" w="2962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067572" y="3745069"/>
              <a:ext cx="348272" cy="648886"/>
            </a:xfrm>
            <a:custGeom>
              <a:rect b="b" l="l" r="r" t="t"/>
              <a:pathLst>
                <a:path extrusionOk="0" h="19906" w="10684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7196371" y="3860269"/>
              <a:ext cx="781753" cy="211688"/>
            </a:xfrm>
            <a:custGeom>
              <a:rect b="b" l="l" r="r" t="t"/>
              <a:pathLst>
                <a:path extrusionOk="0" h="6494" w="23982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542491" y="3932081"/>
              <a:ext cx="79310" cy="68390"/>
            </a:xfrm>
            <a:custGeom>
              <a:rect b="b" l="l" r="r" t="t"/>
              <a:pathLst>
                <a:path extrusionOk="0" h="2098" w="2433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7199044" y="3497557"/>
              <a:ext cx="221304" cy="244872"/>
            </a:xfrm>
            <a:custGeom>
              <a:rect b="b" l="l" r="r" t="t"/>
              <a:pathLst>
                <a:path extrusionOk="0" h="7512" w="6789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652866" y="3598283"/>
              <a:ext cx="668705" cy="139322"/>
            </a:xfrm>
            <a:custGeom>
              <a:rect b="b" l="l" r="r" t="t"/>
              <a:pathLst>
                <a:path extrusionOk="0" h="4274" w="20514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8083642" y="3627751"/>
              <a:ext cx="237929" cy="80940"/>
            </a:xfrm>
            <a:custGeom>
              <a:rect b="b" l="l" r="r" t="t"/>
              <a:pathLst>
                <a:path extrusionOk="0" h="2483" w="7299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652866" y="3464861"/>
              <a:ext cx="668705" cy="138800"/>
            </a:xfrm>
            <a:custGeom>
              <a:rect b="b" l="l" r="r" t="t"/>
              <a:pathLst>
                <a:path extrusionOk="0" h="4258" w="20514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8083642" y="3493775"/>
              <a:ext cx="237929" cy="80940"/>
            </a:xfrm>
            <a:custGeom>
              <a:rect b="b" l="l" r="r" t="t"/>
              <a:pathLst>
                <a:path extrusionOk="0" h="2483" w="7299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4"/>
          <p:cNvSpPr txBox="1"/>
          <p:nvPr>
            <p:ph type="title"/>
          </p:nvPr>
        </p:nvSpPr>
        <p:spPr>
          <a:xfrm>
            <a:off x="4941425" y="1361775"/>
            <a:ext cx="3361800" cy="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14"/>
          <p:cNvSpPr txBox="1"/>
          <p:nvPr>
            <p:ph idx="1" type="subTitle"/>
          </p:nvPr>
        </p:nvSpPr>
        <p:spPr>
          <a:xfrm>
            <a:off x="2571750" y="2437675"/>
            <a:ext cx="2000400" cy="3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3" name="Google Shape;233;p14"/>
          <p:cNvSpPr txBox="1"/>
          <p:nvPr>
            <p:ph idx="2" type="subTitle"/>
          </p:nvPr>
        </p:nvSpPr>
        <p:spPr>
          <a:xfrm>
            <a:off x="4941425" y="1953692"/>
            <a:ext cx="3353700" cy="11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 txBox="1"/>
          <p:nvPr>
            <p:ph idx="1" type="subTitle"/>
          </p:nvPr>
        </p:nvSpPr>
        <p:spPr>
          <a:xfrm>
            <a:off x="2030400" y="17676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7" name="Google Shape;237;p1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15"/>
          <p:cNvSpPr txBox="1"/>
          <p:nvPr>
            <p:ph idx="2" type="subTitle"/>
          </p:nvPr>
        </p:nvSpPr>
        <p:spPr>
          <a:xfrm>
            <a:off x="2030400" y="20880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15"/>
          <p:cNvSpPr txBox="1"/>
          <p:nvPr>
            <p:ph idx="3" type="subTitle"/>
          </p:nvPr>
        </p:nvSpPr>
        <p:spPr>
          <a:xfrm>
            <a:off x="5443200" y="17676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0" name="Google Shape;240;p15"/>
          <p:cNvSpPr txBox="1"/>
          <p:nvPr>
            <p:ph idx="4" type="subTitle"/>
          </p:nvPr>
        </p:nvSpPr>
        <p:spPr>
          <a:xfrm>
            <a:off x="5443200" y="208795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15"/>
          <p:cNvSpPr txBox="1"/>
          <p:nvPr>
            <p:ph idx="5" type="subTitle"/>
          </p:nvPr>
        </p:nvSpPr>
        <p:spPr>
          <a:xfrm>
            <a:off x="2030400" y="293755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2" name="Google Shape;242;p15"/>
          <p:cNvSpPr txBox="1"/>
          <p:nvPr>
            <p:ph idx="6" type="subTitle"/>
          </p:nvPr>
        </p:nvSpPr>
        <p:spPr>
          <a:xfrm>
            <a:off x="2030400" y="32579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15"/>
          <p:cNvSpPr txBox="1"/>
          <p:nvPr>
            <p:ph idx="7" type="subTitle"/>
          </p:nvPr>
        </p:nvSpPr>
        <p:spPr>
          <a:xfrm>
            <a:off x="5443200" y="293755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4" name="Google Shape;244;p15"/>
          <p:cNvSpPr txBox="1"/>
          <p:nvPr>
            <p:ph idx="8" type="subTitle"/>
          </p:nvPr>
        </p:nvSpPr>
        <p:spPr>
          <a:xfrm>
            <a:off x="5443200" y="32579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45" name="Google Shape;245;p15"/>
          <p:cNvGrpSpPr/>
          <p:nvPr/>
        </p:nvGrpSpPr>
        <p:grpSpPr>
          <a:xfrm>
            <a:off x="564214" y="3332756"/>
            <a:ext cx="571419" cy="1339946"/>
            <a:chOff x="564214" y="3344581"/>
            <a:chExt cx="571419" cy="1339946"/>
          </a:xfrm>
        </p:grpSpPr>
        <p:sp>
          <p:nvSpPr>
            <p:cNvPr id="246" name="Google Shape;246;p15"/>
            <p:cNvSpPr/>
            <p:nvPr/>
          </p:nvSpPr>
          <p:spPr>
            <a:xfrm>
              <a:off x="732894" y="3344581"/>
              <a:ext cx="402740" cy="986499"/>
            </a:xfrm>
            <a:custGeom>
              <a:rect b="b" l="l" r="r" t="t"/>
              <a:pathLst>
                <a:path extrusionOk="0" h="30780" w="12566">
                  <a:moveTo>
                    <a:pt x="4613" y="1"/>
                  </a:moveTo>
                  <a:cubicBezTo>
                    <a:pt x="4455" y="1"/>
                    <a:pt x="4293" y="7"/>
                    <a:pt x="4128" y="20"/>
                  </a:cubicBezTo>
                  <a:cubicBezTo>
                    <a:pt x="2357" y="304"/>
                    <a:pt x="1555" y="2493"/>
                    <a:pt x="1705" y="4297"/>
                  </a:cubicBezTo>
                  <a:cubicBezTo>
                    <a:pt x="1872" y="6085"/>
                    <a:pt x="2607" y="7856"/>
                    <a:pt x="2407" y="9644"/>
                  </a:cubicBezTo>
                  <a:cubicBezTo>
                    <a:pt x="2156" y="11916"/>
                    <a:pt x="435" y="13837"/>
                    <a:pt x="235" y="16127"/>
                  </a:cubicBezTo>
                  <a:cubicBezTo>
                    <a:pt x="1" y="18817"/>
                    <a:pt x="1906" y="21206"/>
                    <a:pt x="2474" y="23846"/>
                  </a:cubicBezTo>
                  <a:cubicBezTo>
                    <a:pt x="2741" y="25116"/>
                    <a:pt x="2708" y="26486"/>
                    <a:pt x="3192" y="27705"/>
                  </a:cubicBezTo>
                  <a:cubicBezTo>
                    <a:pt x="3901" y="29536"/>
                    <a:pt x="5835" y="30779"/>
                    <a:pt x="7774" y="30779"/>
                  </a:cubicBezTo>
                  <a:cubicBezTo>
                    <a:pt x="8030" y="30779"/>
                    <a:pt x="8286" y="30758"/>
                    <a:pt x="8539" y="30713"/>
                  </a:cubicBezTo>
                  <a:cubicBezTo>
                    <a:pt x="10728" y="30312"/>
                    <a:pt x="12482" y="28257"/>
                    <a:pt x="12532" y="26035"/>
                  </a:cubicBezTo>
                  <a:cubicBezTo>
                    <a:pt x="12566" y="23979"/>
                    <a:pt x="11296" y="22025"/>
                    <a:pt x="11446" y="19969"/>
                  </a:cubicBezTo>
                  <a:cubicBezTo>
                    <a:pt x="11563" y="18449"/>
                    <a:pt x="12449" y="16995"/>
                    <a:pt x="12265" y="15492"/>
                  </a:cubicBezTo>
                  <a:cubicBezTo>
                    <a:pt x="12031" y="13687"/>
                    <a:pt x="10360" y="12401"/>
                    <a:pt x="9775" y="10680"/>
                  </a:cubicBezTo>
                  <a:cubicBezTo>
                    <a:pt x="9190" y="8959"/>
                    <a:pt x="9742" y="7071"/>
                    <a:pt x="9541" y="5266"/>
                  </a:cubicBezTo>
                  <a:cubicBezTo>
                    <a:pt x="9192" y="2189"/>
                    <a:pt x="7564" y="1"/>
                    <a:pt x="4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4214" y="3848022"/>
              <a:ext cx="348127" cy="484436"/>
            </a:xfrm>
            <a:custGeom>
              <a:rect b="b" l="l" r="r" t="t"/>
              <a:pathLst>
                <a:path extrusionOk="0" h="15115" w="10862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64214" y="3848022"/>
              <a:ext cx="348127" cy="484436"/>
            </a:xfrm>
            <a:custGeom>
              <a:rect b="b" l="l" r="r" t="t"/>
              <a:pathLst>
                <a:path extrusionOk="0" h="15115" w="10862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96485" y="4021541"/>
              <a:ext cx="296719" cy="507159"/>
            </a:xfrm>
            <a:custGeom>
              <a:rect b="b" l="l" r="r" t="t"/>
              <a:pathLst>
                <a:path extrusionOk="0" h="15824" w="9258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7" y="117"/>
                    <a:pt x="118" y="167"/>
                  </a:cubicBezTo>
                  <a:lnTo>
                    <a:pt x="435" y="585"/>
                  </a:lnTo>
                  <a:cubicBezTo>
                    <a:pt x="719" y="953"/>
                    <a:pt x="1120" y="1487"/>
                    <a:pt x="1621" y="2172"/>
                  </a:cubicBezTo>
                  <a:cubicBezTo>
                    <a:pt x="2891" y="3910"/>
                    <a:pt x="4077" y="5731"/>
                    <a:pt x="5180" y="7603"/>
                  </a:cubicBezTo>
                  <a:cubicBezTo>
                    <a:pt x="6266" y="9474"/>
                    <a:pt x="7269" y="11395"/>
                    <a:pt x="8171" y="13367"/>
                  </a:cubicBezTo>
                  <a:cubicBezTo>
                    <a:pt x="8505" y="14119"/>
                    <a:pt x="8773" y="14737"/>
                    <a:pt x="8956" y="15171"/>
                  </a:cubicBezTo>
                  <a:cubicBezTo>
                    <a:pt x="9040" y="15372"/>
                    <a:pt x="9107" y="15539"/>
                    <a:pt x="9174" y="15656"/>
                  </a:cubicBezTo>
                  <a:cubicBezTo>
                    <a:pt x="9190" y="15723"/>
                    <a:pt x="9224" y="15773"/>
                    <a:pt x="9257" y="15823"/>
                  </a:cubicBezTo>
                  <a:cubicBezTo>
                    <a:pt x="9240" y="15773"/>
                    <a:pt x="9224" y="15706"/>
                    <a:pt x="9207" y="15656"/>
                  </a:cubicBezTo>
                  <a:cubicBezTo>
                    <a:pt x="9157" y="15522"/>
                    <a:pt x="9090" y="15355"/>
                    <a:pt x="9023" y="15138"/>
                  </a:cubicBezTo>
                  <a:cubicBezTo>
                    <a:pt x="8856" y="14704"/>
                    <a:pt x="8605" y="14085"/>
                    <a:pt x="8271" y="13317"/>
                  </a:cubicBezTo>
                  <a:cubicBezTo>
                    <a:pt x="7402" y="11329"/>
                    <a:pt x="6417" y="9390"/>
                    <a:pt x="5331" y="7502"/>
                  </a:cubicBezTo>
                  <a:cubicBezTo>
                    <a:pt x="4228" y="5631"/>
                    <a:pt x="3025" y="3827"/>
                    <a:pt x="1705" y="2089"/>
                  </a:cubicBezTo>
                  <a:cubicBezTo>
                    <a:pt x="1204" y="1437"/>
                    <a:pt x="786" y="903"/>
                    <a:pt x="485" y="552"/>
                  </a:cubicBezTo>
                  <a:lnTo>
                    <a:pt x="134" y="134"/>
                  </a:lnTo>
                  <a:cubicBezTo>
                    <a:pt x="101" y="84"/>
                    <a:pt x="51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931027" y="3611333"/>
              <a:ext cx="64292" cy="909867"/>
            </a:xfrm>
            <a:custGeom>
              <a:rect b="b" l="l" r="r" t="t"/>
              <a:pathLst>
                <a:path extrusionOk="0" h="28389" w="2006">
                  <a:moveTo>
                    <a:pt x="1" y="1"/>
                  </a:moveTo>
                  <a:cubicBezTo>
                    <a:pt x="1" y="101"/>
                    <a:pt x="1" y="201"/>
                    <a:pt x="1" y="301"/>
                  </a:cubicBezTo>
                  <a:cubicBezTo>
                    <a:pt x="18" y="502"/>
                    <a:pt x="18" y="769"/>
                    <a:pt x="34" y="1120"/>
                  </a:cubicBezTo>
                  <a:cubicBezTo>
                    <a:pt x="68" y="1855"/>
                    <a:pt x="118" y="2891"/>
                    <a:pt x="168" y="4178"/>
                  </a:cubicBezTo>
                  <a:cubicBezTo>
                    <a:pt x="302" y="6734"/>
                    <a:pt x="519" y="10293"/>
                    <a:pt x="786" y="14220"/>
                  </a:cubicBezTo>
                  <a:cubicBezTo>
                    <a:pt x="1070" y="18129"/>
                    <a:pt x="1354" y="21671"/>
                    <a:pt x="1588" y="24245"/>
                  </a:cubicBezTo>
                  <a:cubicBezTo>
                    <a:pt x="1705" y="25514"/>
                    <a:pt x="1805" y="26550"/>
                    <a:pt x="1872" y="27269"/>
                  </a:cubicBezTo>
                  <a:cubicBezTo>
                    <a:pt x="1906" y="27620"/>
                    <a:pt x="1939" y="27904"/>
                    <a:pt x="1956" y="28104"/>
                  </a:cubicBezTo>
                  <a:cubicBezTo>
                    <a:pt x="1973" y="28204"/>
                    <a:pt x="1989" y="28288"/>
                    <a:pt x="2006" y="28388"/>
                  </a:cubicBezTo>
                  <a:cubicBezTo>
                    <a:pt x="2006" y="28288"/>
                    <a:pt x="2006" y="28188"/>
                    <a:pt x="1989" y="28104"/>
                  </a:cubicBezTo>
                  <a:cubicBezTo>
                    <a:pt x="1973" y="27887"/>
                    <a:pt x="1956" y="27620"/>
                    <a:pt x="1939" y="27269"/>
                  </a:cubicBezTo>
                  <a:cubicBezTo>
                    <a:pt x="1889" y="26534"/>
                    <a:pt x="1805" y="25498"/>
                    <a:pt x="1705" y="24228"/>
                  </a:cubicBezTo>
                  <a:cubicBezTo>
                    <a:pt x="1505" y="21671"/>
                    <a:pt x="1237" y="18113"/>
                    <a:pt x="953" y="14203"/>
                  </a:cubicBezTo>
                  <a:cubicBezTo>
                    <a:pt x="686" y="10276"/>
                    <a:pt x="452" y="6734"/>
                    <a:pt x="302" y="4161"/>
                  </a:cubicBezTo>
                  <a:cubicBezTo>
                    <a:pt x="218" y="2891"/>
                    <a:pt x="151" y="1855"/>
                    <a:pt x="101" y="1120"/>
                  </a:cubicBezTo>
                  <a:cubicBezTo>
                    <a:pt x="68" y="769"/>
                    <a:pt x="51" y="502"/>
                    <a:pt x="34" y="301"/>
                  </a:cubicBezTo>
                  <a:cubicBezTo>
                    <a:pt x="34" y="201"/>
                    <a:pt x="18" y="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42697" y="4391558"/>
              <a:ext cx="240984" cy="292969"/>
            </a:xfrm>
            <a:custGeom>
              <a:rect b="b" l="l" r="r" t="t"/>
              <a:pathLst>
                <a:path extrusionOk="0" h="9141" w="7519">
                  <a:moveTo>
                    <a:pt x="0" y="1"/>
                  </a:moveTo>
                  <a:lnTo>
                    <a:pt x="301" y="5715"/>
                  </a:lnTo>
                  <a:cubicBezTo>
                    <a:pt x="401" y="7636"/>
                    <a:pt x="1988" y="9140"/>
                    <a:pt x="3910" y="9140"/>
                  </a:cubicBezTo>
                  <a:cubicBezTo>
                    <a:pt x="5898" y="9140"/>
                    <a:pt x="7519" y="7520"/>
                    <a:pt x="7519" y="5531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7805912" y="4279127"/>
            <a:ext cx="1022844" cy="394696"/>
            <a:chOff x="7805912" y="4279127"/>
            <a:chExt cx="1022844" cy="394696"/>
          </a:xfrm>
        </p:grpSpPr>
        <p:sp>
          <p:nvSpPr>
            <p:cNvPr id="253" name="Google Shape;253;p15"/>
            <p:cNvSpPr/>
            <p:nvPr/>
          </p:nvSpPr>
          <p:spPr>
            <a:xfrm>
              <a:off x="7846071" y="4365341"/>
              <a:ext cx="949481" cy="308481"/>
            </a:xfrm>
            <a:custGeom>
              <a:rect b="b" l="l" r="r" t="t"/>
              <a:pathLst>
                <a:path extrusionOk="0" h="9625" w="29625">
                  <a:moveTo>
                    <a:pt x="1" y="0"/>
                  </a:moveTo>
                  <a:lnTo>
                    <a:pt x="1" y="9624"/>
                  </a:lnTo>
                  <a:lnTo>
                    <a:pt x="29625" y="9624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805912" y="4279127"/>
              <a:ext cx="1022844" cy="86247"/>
            </a:xfrm>
            <a:custGeom>
              <a:rect b="b" l="l" r="r" t="t"/>
              <a:pathLst>
                <a:path extrusionOk="0" h="2691" w="31914">
                  <a:moveTo>
                    <a:pt x="1" y="0"/>
                  </a:moveTo>
                  <a:lnTo>
                    <a:pt x="1" y="2690"/>
                  </a:lnTo>
                  <a:lnTo>
                    <a:pt x="31914" y="2690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297527" y="4279127"/>
              <a:ext cx="531229" cy="394696"/>
            </a:xfrm>
            <a:custGeom>
              <a:rect b="b" l="l" r="r" t="t"/>
              <a:pathLst>
                <a:path extrusionOk="0" h="12315" w="16575">
                  <a:moveTo>
                    <a:pt x="0" y="0"/>
                  </a:moveTo>
                  <a:lnTo>
                    <a:pt x="0" y="2439"/>
                  </a:lnTo>
                  <a:lnTo>
                    <a:pt x="618" y="12314"/>
                  </a:lnTo>
                  <a:lnTo>
                    <a:pt x="15539" y="12314"/>
                  </a:lnTo>
                  <a:lnTo>
                    <a:pt x="15539" y="2690"/>
                  </a:lnTo>
                  <a:lnTo>
                    <a:pt x="16575" y="2690"/>
                  </a:lnTo>
                  <a:lnTo>
                    <a:pt x="16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78886" y="4415115"/>
              <a:ext cx="192268" cy="46088"/>
            </a:xfrm>
            <a:custGeom>
              <a:rect b="b" l="l" r="r" t="t"/>
              <a:pathLst>
                <a:path extrusionOk="0" h="1438" w="5999">
                  <a:moveTo>
                    <a:pt x="0" y="1"/>
                  </a:moveTo>
                  <a:lnTo>
                    <a:pt x="0" y="1438"/>
                  </a:lnTo>
                  <a:lnTo>
                    <a:pt x="5999" y="1438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53726" y="4519566"/>
              <a:ext cx="247426" cy="98009"/>
            </a:xfrm>
            <a:custGeom>
              <a:rect b="b" l="l" r="r" t="t"/>
              <a:pathLst>
                <a:path extrusionOk="0" h="3058" w="7720">
                  <a:moveTo>
                    <a:pt x="0" y="0"/>
                  </a:moveTo>
                  <a:lnTo>
                    <a:pt x="0" y="3058"/>
                  </a:lnTo>
                  <a:lnTo>
                    <a:pt x="7720" y="3058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8043992" y="3722915"/>
            <a:ext cx="509851" cy="559625"/>
            <a:chOff x="1203067" y="4113653"/>
            <a:chExt cx="509851" cy="559625"/>
          </a:xfrm>
        </p:grpSpPr>
        <p:sp>
          <p:nvSpPr>
            <p:cNvPr id="259" name="Google Shape;259;p15"/>
            <p:cNvSpPr/>
            <p:nvPr/>
          </p:nvSpPr>
          <p:spPr>
            <a:xfrm>
              <a:off x="1251270" y="4223424"/>
              <a:ext cx="419342" cy="149962"/>
            </a:xfrm>
            <a:custGeom>
              <a:rect b="b" l="l" r="r" t="t"/>
              <a:pathLst>
                <a:path extrusionOk="0" h="4679" w="13084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338574" y="4276435"/>
              <a:ext cx="255983" cy="42338"/>
            </a:xfrm>
            <a:custGeom>
              <a:rect b="b" l="l" r="r" t="t"/>
              <a:pathLst>
                <a:path extrusionOk="0" h="1321" w="7987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204157" y="4113653"/>
              <a:ext cx="416650" cy="142462"/>
            </a:xfrm>
            <a:custGeom>
              <a:rect b="b" l="l" r="r" t="t"/>
              <a:pathLst>
                <a:path extrusionOk="0" h="4445" w="1300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04157" y="4129165"/>
              <a:ext cx="395753" cy="107688"/>
            </a:xfrm>
            <a:custGeom>
              <a:rect b="b" l="l" r="r" t="t"/>
              <a:pathLst>
                <a:path extrusionOk="0" h="3360" w="12348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7362" y="4157689"/>
              <a:ext cx="362582" cy="37210"/>
            </a:xfrm>
            <a:custGeom>
              <a:rect b="b" l="l" r="r" t="t"/>
              <a:pathLst>
                <a:path extrusionOk="0" h="1161" w="11313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203067" y="4178586"/>
              <a:ext cx="365787" cy="26121"/>
            </a:xfrm>
            <a:custGeom>
              <a:rect b="b" l="l" r="r" t="t"/>
              <a:pathLst>
                <a:path extrusionOk="0" h="815" w="11413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256110" y="4330535"/>
              <a:ext cx="418252" cy="138168"/>
            </a:xfrm>
            <a:custGeom>
              <a:rect b="b" l="l" r="r" t="t"/>
              <a:pathLst>
                <a:path extrusionOk="0" h="4311" w="1305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296268" y="4334798"/>
              <a:ext cx="7532" cy="114098"/>
            </a:xfrm>
            <a:custGeom>
              <a:rect b="b" l="l" r="r" t="t"/>
              <a:pathLst>
                <a:path extrusionOk="0" h="3560" w="235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315530" y="4335887"/>
              <a:ext cx="6474" cy="114066"/>
            </a:xfrm>
            <a:custGeom>
              <a:rect b="b" l="l" r="r" t="t"/>
              <a:pathLst>
                <a:path extrusionOk="0" h="3559" w="202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54631" y="4386751"/>
              <a:ext cx="226017" cy="18781"/>
            </a:xfrm>
            <a:custGeom>
              <a:rect b="b" l="l" r="r" t="t"/>
              <a:pathLst>
                <a:path extrusionOk="0" h="586" w="7052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54631" y="4386751"/>
              <a:ext cx="226017" cy="19134"/>
            </a:xfrm>
            <a:custGeom>
              <a:rect b="b" l="l" r="r" t="t"/>
              <a:pathLst>
                <a:path extrusionOk="0" h="597" w="7052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603628" y="4361591"/>
              <a:ext cx="8621" cy="103906"/>
            </a:xfrm>
            <a:custGeom>
              <a:rect b="b" l="l" r="r" t="t"/>
              <a:pathLst>
                <a:path extrusionOk="0" h="3242" w="269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23980" y="4362649"/>
              <a:ext cx="12884" cy="103906"/>
            </a:xfrm>
            <a:custGeom>
              <a:rect b="b" l="l" r="r" t="t"/>
              <a:pathLst>
                <a:path extrusionOk="0" h="3242" w="402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414597" y="4413000"/>
              <a:ext cx="115188" cy="5897"/>
            </a:xfrm>
            <a:custGeom>
              <a:rect b="b" l="l" r="r" t="t"/>
              <a:pathLst>
                <a:path extrusionOk="0" h="184" w="3594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414597" y="4411846"/>
              <a:ext cx="115188" cy="8269"/>
            </a:xfrm>
            <a:custGeom>
              <a:rect b="b" l="l" r="r" t="t"/>
              <a:pathLst>
                <a:path extrusionOk="0" h="258" w="3594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276974" y="4557577"/>
              <a:ext cx="425239" cy="115700"/>
            </a:xfrm>
            <a:custGeom>
              <a:rect b="b" l="l" r="r" t="t"/>
              <a:pathLst>
                <a:path extrusionOk="0" h="3610" w="13268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93576" y="4573634"/>
              <a:ext cx="404343" cy="85189"/>
            </a:xfrm>
            <a:custGeom>
              <a:rect b="b" l="l" r="r" t="t"/>
              <a:pathLst>
                <a:path extrusionOk="0" h="2658" w="12616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91974" y="4444056"/>
              <a:ext cx="420945" cy="129610"/>
            </a:xfrm>
            <a:custGeom>
              <a:rect b="b" l="l" r="r" t="t"/>
              <a:pathLst>
                <a:path extrusionOk="0" h="4044" w="13134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380880" y="4494375"/>
              <a:ext cx="255983" cy="37531"/>
            </a:xfrm>
            <a:custGeom>
              <a:rect b="b" l="l" r="r" t="t"/>
              <a:pathLst>
                <a:path extrusionOk="0" h="1171" w="7987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294666" y="4608441"/>
              <a:ext cx="396298" cy="5929"/>
            </a:xfrm>
            <a:custGeom>
              <a:rect b="b" l="l" r="r" t="t"/>
              <a:pathLst>
                <a:path extrusionOk="0" h="185" w="12365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96268" y="4626645"/>
              <a:ext cx="399503" cy="7532"/>
            </a:xfrm>
            <a:custGeom>
              <a:rect b="b" l="l" r="r" t="t"/>
              <a:pathLst>
                <a:path extrusionOk="0" h="235" w="12465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1203067" y="4113653"/>
            <a:ext cx="509851" cy="559625"/>
            <a:chOff x="1203067" y="4113653"/>
            <a:chExt cx="509851" cy="559625"/>
          </a:xfrm>
        </p:grpSpPr>
        <p:sp>
          <p:nvSpPr>
            <p:cNvPr id="281" name="Google Shape;281;p15"/>
            <p:cNvSpPr/>
            <p:nvPr/>
          </p:nvSpPr>
          <p:spPr>
            <a:xfrm>
              <a:off x="1251270" y="4223424"/>
              <a:ext cx="419342" cy="149962"/>
            </a:xfrm>
            <a:custGeom>
              <a:rect b="b" l="l" r="r" t="t"/>
              <a:pathLst>
                <a:path extrusionOk="0" h="4679" w="13084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338574" y="4276435"/>
              <a:ext cx="255983" cy="42338"/>
            </a:xfrm>
            <a:custGeom>
              <a:rect b="b" l="l" r="r" t="t"/>
              <a:pathLst>
                <a:path extrusionOk="0" h="1321" w="7987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04157" y="4113653"/>
              <a:ext cx="416650" cy="142462"/>
            </a:xfrm>
            <a:custGeom>
              <a:rect b="b" l="l" r="r" t="t"/>
              <a:pathLst>
                <a:path extrusionOk="0" h="4445" w="1300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04157" y="4129165"/>
              <a:ext cx="395753" cy="107688"/>
            </a:xfrm>
            <a:custGeom>
              <a:rect b="b" l="l" r="r" t="t"/>
              <a:pathLst>
                <a:path extrusionOk="0" h="3360" w="12348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207362" y="4157689"/>
              <a:ext cx="362582" cy="37210"/>
            </a:xfrm>
            <a:custGeom>
              <a:rect b="b" l="l" r="r" t="t"/>
              <a:pathLst>
                <a:path extrusionOk="0" h="1161" w="11313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203067" y="4178586"/>
              <a:ext cx="365787" cy="26121"/>
            </a:xfrm>
            <a:custGeom>
              <a:rect b="b" l="l" r="r" t="t"/>
              <a:pathLst>
                <a:path extrusionOk="0" h="815" w="11413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56110" y="4330535"/>
              <a:ext cx="418252" cy="138168"/>
            </a:xfrm>
            <a:custGeom>
              <a:rect b="b" l="l" r="r" t="t"/>
              <a:pathLst>
                <a:path extrusionOk="0" h="4311" w="1305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296268" y="4334798"/>
              <a:ext cx="7532" cy="114098"/>
            </a:xfrm>
            <a:custGeom>
              <a:rect b="b" l="l" r="r" t="t"/>
              <a:pathLst>
                <a:path extrusionOk="0" h="3560" w="235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15530" y="4335887"/>
              <a:ext cx="6474" cy="114066"/>
            </a:xfrm>
            <a:custGeom>
              <a:rect b="b" l="l" r="r" t="t"/>
              <a:pathLst>
                <a:path extrusionOk="0" h="3559" w="202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54631" y="4386751"/>
              <a:ext cx="226017" cy="18781"/>
            </a:xfrm>
            <a:custGeom>
              <a:rect b="b" l="l" r="r" t="t"/>
              <a:pathLst>
                <a:path extrusionOk="0" h="586" w="7052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354631" y="4386751"/>
              <a:ext cx="226017" cy="19134"/>
            </a:xfrm>
            <a:custGeom>
              <a:rect b="b" l="l" r="r" t="t"/>
              <a:pathLst>
                <a:path extrusionOk="0" h="597" w="7052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603628" y="4361591"/>
              <a:ext cx="8621" cy="103906"/>
            </a:xfrm>
            <a:custGeom>
              <a:rect b="b" l="l" r="r" t="t"/>
              <a:pathLst>
                <a:path extrusionOk="0" h="3242" w="269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23980" y="4362649"/>
              <a:ext cx="12884" cy="103906"/>
            </a:xfrm>
            <a:custGeom>
              <a:rect b="b" l="l" r="r" t="t"/>
              <a:pathLst>
                <a:path extrusionOk="0" h="3242" w="402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14597" y="4413000"/>
              <a:ext cx="115188" cy="5897"/>
            </a:xfrm>
            <a:custGeom>
              <a:rect b="b" l="l" r="r" t="t"/>
              <a:pathLst>
                <a:path extrusionOk="0" h="184" w="3594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14597" y="4411846"/>
              <a:ext cx="115188" cy="8269"/>
            </a:xfrm>
            <a:custGeom>
              <a:rect b="b" l="l" r="r" t="t"/>
              <a:pathLst>
                <a:path extrusionOk="0" h="258" w="3594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276974" y="4557577"/>
              <a:ext cx="425239" cy="115700"/>
            </a:xfrm>
            <a:custGeom>
              <a:rect b="b" l="l" r="r" t="t"/>
              <a:pathLst>
                <a:path extrusionOk="0" h="3610" w="13268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293576" y="4573634"/>
              <a:ext cx="404343" cy="85189"/>
            </a:xfrm>
            <a:custGeom>
              <a:rect b="b" l="l" r="r" t="t"/>
              <a:pathLst>
                <a:path extrusionOk="0" h="2658" w="12616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91974" y="4444056"/>
              <a:ext cx="420945" cy="129610"/>
            </a:xfrm>
            <a:custGeom>
              <a:rect b="b" l="l" r="r" t="t"/>
              <a:pathLst>
                <a:path extrusionOk="0" h="4044" w="13134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80880" y="4494375"/>
              <a:ext cx="255983" cy="37531"/>
            </a:xfrm>
            <a:custGeom>
              <a:rect b="b" l="l" r="r" t="t"/>
              <a:pathLst>
                <a:path extrusionOk="0" h="1171" w="7987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94666" y="4608441"/>
              <a:ext cx="396298" cy="5929"/>
            </a:xfrm>
            <a:custGeom>
              <a:rect b="b" l="l" r="r" t="t"/>
              <a:pathLst>
                <a:path extrusionOk="0" h="185" w="12365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296268" y="4626645"/>
              <a:ext cx="399503" cy="7532"/>
            </a:xfrm>
            <a:custGeom>
              <a:rect b="b" l="l" r="r" t="t"/>
              <a:pathLst>
                <a:path extrusionOk="0" h="235" w="12465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 txBox="1"/>
          <p:nvPr>
            <p:ph type="title"/>
          </p:nvPr>
        </p:nvSpPr>
        <p:spPr>
          <a:xfrm>
            <a:off x="3726000" y="2667600"/>
            <a:ext cx="33804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16"/>
          <p:cNvSpPr txBox="1"/>
          <p:nvPr>
            <p:ph idx="1" type="subTitle"/>
          </p:nvPr>
        </p:nvSpPr>
        <p:spPr>
          <a:xfrm>
            <a:off x="3726100" y="1712900"/>
            <a:ext cx="3380400" cy="9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06" name="Google Shape;306;p16"/>
          <p:cNvGrpSpPr/>
          <p:nvPr/>
        </p:nvGrpSpPr>
        <p:grpSpPr>
          <a:xfrm>
            <a:off x="1980709" y="594611"/>
            <a:ext cx="656880" cy="622850"/>
            <a:chOff x="1980709" y="594611"/>
            <a:chExt cx="656880" cy="622850"/>
          </a:xfrm>
        </p:grpSpPr>
        <p:sp>
          <p:nvSpPr>
            <p:cNvPr id="307" name="Google Shape;307;p16"/>
            <p:cNvSpPr/>
            <p:nvPr/>
          </p:nvSpPr>
          <p:spPr>
            <a:xfrm>
              <a:off x="1980709" y="594611"/>
              <a:ext cx="656880" cy="622850"/>
            </a:xfrm>
            <a:custGeom>
              <a:rect b="b" l="l" r="r" t="t"/>
              <a:pathLst>
                <a:path extrusionOk="0" h="18651" w="19670">
                  <a:moveTo>
                    <a:pt x="9650" y="1"/>
                  </a:moveTo>
                  <a:cubicBezTo>
                    <a:pt x="8645" y="1"/>
                    <a:pt x="7630" y="164"/>
                    <a:pt x="6643" y="500"/>
                  </a:cubicBezTo>
                  <a:cubicBezTo>
                    <a:pt x="3081" y="1703"/>
                    <a:pt x="594" y="4960"/>
                    <a:pt x="337" y="8714"/>
                  </a:cubicBezTo>
                  <a:cubicBezTo>
                    <a:pt x="1" y="13848"/>
                    <a:pt x="3899" y="18292"/>
                    <a:pt x="9033" y="18629"/>
                  </a:cubicBezTo>
                  <a:cubicBezTo>
                    <a:pt x="9245" y="18644"/>
                    <a:pt x="9456" y="18651"/>
                    <a:pt x="9666" y="18651"/>
                  </a:cubicBezTo>
                  <a:cubicBezTo>
                    <a:pt x="13194" y="18651"/>
                    <a:pt x="16427" y="16642"/>
                    <a:pt x="18001" y="13447"/>
                  </a:cubicBezTo>
                  <a:cubicBezTo>
                    <a:pt x="19670" y="10078"/>
                    <a:pt x="19140" y="6019"/>
                    <a:pt x="16654" y="3179"/>
                  </a:cubicBezTo>
                  <a:cubicBezTo>
                    <a:pt x="14853" y="1123"/>
                    <a:pt x="12287" y="1"/>
                    <a:pt x="9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98429" y="732365"/>
              <a:ext cx="145769" cy="185943"/>
            </a:xfrm>
            <a:custGeom>
              <a:rect b="b" l="l" r="r" t="t"/>
              <a:pathLst>
                <a:path extrusionOk="0" h="5568" w="4365">
                  <a:moveTo>
                    <a:pt x="81" y="1"/>
                  </a:moveTo>
                  <a:cubicBezTo>
                    <a:pt x="48" y="113"/>
                    <a:pt x="48" y="242"/>
                    <a:pt x="48" y="386"/>
                  </a:cubicBezTo>
                  <a:cubicBezTo>
                    <a:pt x="48" y="659"/>
                    <a:pt x="32" y="1012"/>
                    <a:pt x="16" y="1429"/>
                  </a:cubicBezTo>
                  <a:cubicBezTo>
                    <a:pt x="16" y="2311"/>
                    <a:pt x="0" y="3530"/>
                    <a:pt x="0" y="4878"/>
                  </a:cubicBezTo>
                  <a:lnTo>
                    <a:pt x="0" y="5488"/>
                  </a:lnTo>
                  <a:lnTo>
                    <a:pt x="0" y="5568"/>
                  </a:lnTo>
                  <a:lnTo>
                    <a:pt x="81" y="5568"/>
                  </a:lnTo>
                  <a:cubicBezTo>
                    <a:pt x="1284" y="5568"/>
                    <a:pt x="2359" y="5552"/>
                    <a:pt x="3129" y="5536"/>
                  </a:cubicBezTo>
                  <a:lnTo>
                    <a:pt x="4043" y="5520"/>
                  </a:lnTo>
                  <a:cubicBezTo>
                    <a:pt x="4139" y="5520"/>
                    <a:pt x="4252" y="5520"/>
                    <a:pt x="4364" y="5488"/>
                  </a:cubicBezTo>
                  <a:cubicBezTo>
                    <a:pt x="4252" y="5472"/>
                    <a:pt x="4156" y="5456"/>
                    <a:pt x="4043" y="5456"/>
                  </a:cubicBezTo>
                  <a:lnTo>
                    <a:pt x="3129" y="5440"/>
                  </a:lnTo>
                  <a:cubicBezTo>
                    <a:pt x="2376" y="5424"/>
                    <a:pt x="1332" y="5408"/>
                    <a:pt x="161" y="5408"/>
                  </a:cubicBezTo>
                  <a:lnTo>
                    <a:pt x="161" y="5408"/>
                  </a:lnTo>
                  <a:lnTo>
                    <a:pt x="161" y="4878"/>
                  </a:lnTo>
                  <a:cubicBezTo>
                    <a:pt x="161" y="3530"/>
                    <a:pt x="145" y="2311"/>
                    <a:pt x="145" y="1429"/>
                  </a:cubicBezTo>
                  <a:cubicBezTo>
                    <a:pt x="129" y="1012"/>
                    <a:pt x="113" y="659"/>
                    <a:pt x="113" y="386"/>
                  </a:cubicBezTo>
                  <a:cubicBezTo>
                    <a:pt x="113" y="242"/>
                    <a:pt x="113" y="113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299497" y="646106"/>
              <a:ext cx="5377" cy="52029"/>
            </a:xfrm>
            <a:custGeom>
              <a:rect b="b" l="l" r="r" t="t"/>
              <a:pathLst>
                <a:path extrusionOk="0" h="1558" w="161">
                  <a:moveTo>
                    <a:pt x="81" y="1"/>
                  </a:moveTo>
                  <a:cubicBezTo>
                    <a:pt x="32" y="1"/>
                    <a:pt x="0" y="338"/>
                    <a:pt x="0" y="771"/>
                  </a:cubicBezTo>
                  <a:cubicBezTo>
                    <a:pt x="0" y="1204"/>
                    <a:pt x="32" y="1557"/>
                    <a:pt x="81" y="1557"/>
                  </a:cubicBezTo>
                  <a:cubicBezTo>
                    <a:pt x="113" y="1557"/>
                    <a:pt x="161" y="1204"/>
                    <a:pt x="161" y="771"/>
                  </a:cubicBezTo>
                  <a:cubicBezTo>
                    <a:pt x="161" y="338"/>
                    <a:pt x="129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406662" y="687816"/>
              <a:ext cx="38605" cy="36668"/>
            </a:xfrm>
            <a:custGeom>
              <a:rect b="b" l="l" r="r" t="t"/>
              <a:pathLst>
                <a:path extrusionOk="0" h="1098" w="1156">
                  <a:moveTo>
                    <a:pt x="1114" y="0"/>
                  </a:moveTo>
                  <a:cubicBezTo>
                    <a:pt x="1056" y="0"/>
                    <a:pt x="799" y="214"/>
                    <a:pt x="513" y="485"/>
                  </a:cubicBezTo>
                  <a:cubicBezTo>
                    <a:pt x="209" y="789"/>
                    <a:pt x="0" y="1062"/>
                    <a:pt x="32" y="1094"/>
                  </a:cubicBezTo>
                  <a:cubicBezTo>
                    <a:pt x="33" y="1096"/>
                    <a:pt x="35" y="1097"/>
                    <a:pt x="38" y="1097"/>
                  </a:cubicBezTo>
                  <a:cubicBezTo>
                    <a:pt x="83" y="1097"/>
                    <a:pt x="340" y="883"/>
                    <a:pt x="626" y="613"/>
                  </a:cubicBezTo>
                  <a:cubicBezTo>
                    <a:pt x="931" y="308"/>
                    <a:pt x="1155" y="35"/>
                    <a:pt x="1123" y="3"/>
                  </a:cubicBezTo>
                  <a:cubicBezTo>
                    <a:pt x="1121" y="1"/>
                    <a:pt x="1118" y="0"/>
                    <a:pt x="11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482202" y="778283"/>
              <a:ext cx="45551" cy="27117"/>
            </a:xfrm>
            <a:custGeom>
              <a:rect b="b" l="l" r="r" t="t"/>
              <a:pathLst>
                <a:path extrusionOk="0" h="812" w="1364">
                  <a:moveTo>
                    <a:pt x="1315" y="0"/>
                  </a:moveTo>
                  <a:cubicBezTo>
                    <a:pt x="1243" y="0"/>
                    <a:pt x="953" y="111"/>
                    <a:pt x="626" y="310"/>
                  </a:cubicBezTo>
                  <a:cubicBezTo>
                    <a:pt x="257" y="535"/>
                    <a:pt x="0" y="776"/>
                    <a:pt x="16" y="808"/>
                  </a:cubicBezTo>
                  <a:cubicBezTo>
                    <a:pt x="19" y="811"/>
                    <a:pt x="24" y="812"/>
                    <a:pt x="30" y="812"/>
                  </a:cubicBezTo>
                  <a:cubicBezTo>
                    <a:pt x="101" y="812"/>
                    <a:pt x="383" y="660"/>
                    <a:pt x="706" y="455"/>
                  </a:cubicBezTo>
                  <a:cubicBezTo>
                    <a:pt x="1075" y="230"/>
                    <a:pt x="1364" y="54"/>
                    <a:pt x="1332" y="6"/>
                  </a:cubicBezTo>
                  <a:cubicBezTo>
                    <a:pt x="1330" y="2"/>
                    <a:pt x="1324" y="0"/>
                    <a:pt x="13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504142" y="910260"/>
              <a:ext cx="71298" cy="5377"/>
            </a:xfrm>
            <a:custGeom>
              <a:rect b="b" l="l" r="r" t="t"/>
              <a:pathLst>
                <a:path extrusionOk="0" h="161" w="2135">
                  <a:moveTo>
                    <a:pt x="1076" y="0"/>
                  </a:moveTo>
                  <a:cubicBezTo>
                    <a:pt x="482" y="0"/>
                    <a:pt x="1" y="32"/>
                    <a:pt x="1" y="80"/>
                  </a:cubicBezTo>
                  <a:cubicBezTo>
                    <a:pt x="1" y="129"/>
                    <a:pt x="482" y="161"/>
                    <a:pt x="1076" y="161"/>
                  </a:cubicBezTo>
                  <a:cubicBezTo>
                    <a:pt x="1653" y="161"/>
                    <a:pt x="2135" y="129"/>
                    <a:pt x="2135" y="80"/>
                  </a:cubicBezTo>
                  <a:cubicBezTo>
                    <a:pt x="2135" y="32"/>
                    <a:pt x="1653" y="0"/>
                    <a:pt x="10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013402" y="905418"/>
              <a:ext cx="67525" cy="5410"/>
            </a:xfrm>
            <a:custGeom>
              <a:rect b="b" l="l" r="r" t="t"/>
              <a:pathLst>
                <a:path extrusionOk="0" h="162" w="2022">
                  <a:moveTo>
                    <a:pt x="1011" y="1"/>
                  </a:moveTo>
                  <a:cubicBezTo>
                    <a:pt x="449" y="1"/>
                    <a:pt x="0" y="33"/>
                    <a:pt x="0" y="81"/>
                  </a:cubicBezTo>
                  <a:cubicBezTo>
                    <a:pt x="0" y="129"/>
                    <a:pt x="449" y="161"/>
                    <a:pt x="1011" y="161"/>
                  </a:cubicBezTo>
                  <a:cubicBezTo>
                    <a:pt x="1572" y="161"/>
                    <a:pt x="2022" y="129"/>
                    <a:pt x="2022" y="81"/>
                  </a:cubicBezTo>
                  <a:cubicBezTo>
                    <a:pt x="2022" y="33"/>
                    <a:pt x="1572" y="1"/>
                    <a:pt x="10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061625" y="1008208"/>
              <a:ext cx="55202" cy="43180"/>
            </a:xfrm>
            <a:custGeom>
              <a:rect b="b" l="l" r="r" t="t"/>
              <a:pathLst>
                <a:path extrusionOk="0" h="1293" w="1653">
                  <a:moveTo>
                    <a:pt x="1612" y="0"/>
                  </a:moveTo>
                  <a:cubicBezTo>
                    <a:pt x="1546" y="0"/>
                    <a:pt x="1194" y="248"/>
                    <a:pt x="770" y="581"/>
                  </a:cubicBezTo>
                  <a:cubicBezTo>
                    <a:pt x="337" y="934"/>
                    <a:pt x="0" y="1255"/>
                    <a:pt x="16" y="1287"/>
                  </a:cubicBezTo>
                  <a:cubicBezTo>
                    <a:pt x="19" y="1290"/>
                    <a:pt x="23" y="1292"/>
                    <a:pt x="30" y="1292"/>
                  </a:cubicBezTo>
                  <a:cubicBezTo>
                    <a:pt x="108" y="1292"/>
                    <a:pt x="468" y="1035"/>
                    <a:pt x="882" y="709"/>
                  </a:cubicBezTo>
                  <a:cubicBezTo>
                    <a:pt x="1316" y="356"/>
                    <a:pt x="1653" y="35"/>
                    <a:pt x="1620" y="3"/>
                  </a:cubicBezTo>
                  <a:cubicBezTo>
                    <a:pt x="1619" y="1"/>
                    <a:pt x="1616" y="0"/>
                    <a:pt x="16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165016" y="1085918"/>
              <a:ext cx="38605" cy="59577"/>
            </a:xfrm>
            <a:custGeom>
              <a:rect b="b" l="l" r="r" t="t"/>
              <a:pathLst>
                <a:path extrusionOk="0" h="1784" w="1156">
                  <a:moveTo>
                    <a:pt x="1102" y="0"/>
                  </a:moveTo>
                  <a:cubicBezTo>
                    <a:pt x="1050" y="0"/>
                    <a:pt x="758" y="344"/>
                    <a:pt x="466" y="821"/>
                  </a:cubicBezTo>
                  <a:cubicBezTo>
                    <a:pt x="177" y="1318"/>
                    <a:pt x="0" y="1751"/>
                    <a:pt x="49" y="1783"/>
                  </a:cubicBezTo>
                  <a:cubicBezTo>
                    <a:pt x="49" y="1784"/>
                    <a:pt x="50" y="1784"/>
                    <a:pt x="51" y="1784"/>
                  </a:cubicBezTo>
                  <a:cubicBezTo>
                    <a:pt x="90" y="1784"/>
                    <a:pt x="327" y="1389"/>
                    <a:pt x="610" y="901"/>
                  </a:cubicBezTo>
                  <a:cubicBezTo>
                    <a:pt x="899" y="420"/>
                    <a:pt x="1156" y="19"/>
                    <a:pt x="1107" y="2"/>
                  </a:cubicBezTo>
                  <a:cubicBezTo>
                    <a:pt x="1106" y="1"/>
                    <a:pt x="1104" y="0"/>
                    <a:pt x="11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299497" y="1114370"/>
              <a:ext cx="5377" cy="71298"/>
            </a:xfrm>
            <a:custGeom>
              <a:rect b="b" l="l" r="r" t="t"/>
              <a:pathLst>
                <a:path extrusionOk="0" h="2135" w="161">
                  <a:moveTo>
                    <a:pt x="81" y="1"/>
                  </a:moveTo>
                  <a:cubicBezTo>
                    <a:pt x="32" y="1"/>
                    <a:pt x="0" y="482"/>
                    <a:pt x="0" y="1076"/>
                  </a:cubicBezTo>
                  <a:cubicBezTo>
                    <a:pt x="0" y="1653"/>
                    <a:pt x="32" y="2135"/>
                    <a:pt x="81" y="2135"/>
                  </a:cubicBezTo>
                  <a:cubicBezTo>
                    <a:pt x="113" y="2135"/>
                    <a:pt x="161" y="1653"/>
                    <a:pt x="161" y="1076"/>
                  </a:cubicBezTo>
                  <a:cubicBezTo>
                    <a:pt x="161" y="482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401285" y="1091328"/>
              <a:ext cx="55235" cy="46853"/>
            </a:xfrm>
            <a:custGeom>
              <a:rect b="b" l="l" r="r" t="t"/>
              <a:pathLst>
                <a:path extrusionOk="0" h="1403" w="1654">
                  <a:moveTo>
                    <a:pt x="36" y="0"/>
                  </a:moveTo>
                  <a:cubicBezTo>
                    <a:pt x="34" y="0"/>
                    <a:pt x="33" y="1"/>
                    <a:pt x="33" y="1"/>
                  </a:cubicBezTo>
                  <a:cubicBezTo>
                    <a:pt x="1" y="33"/>
                    <a:pt x="289" y="418"/>
                    <a:pt x="739" y="819"/>
                  </a:cubicBezTo>
                  <a:cubicBezTo>
                    <a:pt x="1150" y="1171"/>
                    <a:pt x="1534" y="1403"/>
                    <a:pt x="1621" y="1403"/>
                  </a:cubicBezTo>
                  <a:cubicBezTo>
                    <a:pt x="1629" y="1403"/>
                    <a:pt x="1634" y="1401"/>
                    <a:pt x="1637" y="1397"/>
                  </a:cubicBezTo>
                  <a:cubicBezTo>
                    <a:pt x="1653" y="1365"/>
                    <a:pt x="1284" y="1076"/>
                    <a:pt x="851" y="691"/>
                  </a:cubicBezTo>
                  <a:cubicBezTo>
                    <a:pt x="413" y="315"/>
                    <a:pt x="81" y="0"/>
                    <a:pt x="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482736" y="1015722"/>
              <a:ext cx="46085" cy="44649"/>
            </a:xfrm>
            <a:custGeom>
              <a:rect b="b" l="l" r="r" t="t"/>
              <a:pathLst>
                <a:path extrusionOk="0" h="1337" w="1380">
                  <a:moveTo>
                    <a:pt x="40" y="0"/>
                  </a:moveTo>
                  <a:cubicBezTo>
                    <a:pt x="37" y="0"/>
                    <a:pt x="34" y="1"/>
                    <a:pt x="32" y="3"/>
                  </a:cubicBezTo>
                  <a:cubicBezTo>
                    <a:pt x="0" y="35"/>
                    <a:pt x="273" y="372"/>
                    <a:pt x="626" y="725"/>
                  </a:cubicBezTo>
                  <a:cubicBezTo>
                    <a:pt x="975" y="1074"/>
                    <a:pt x="1281" y="1337"/>
                    <a:pt x="1340" y="1337"/>
                  </a:cubicBezTo>
                  <a:cubicBezTo>
                    <a:pt x="1344" y="1337"/>
                    <a:pt x="1346" y="1336"/>
                    <a:pt x="1348" y="1334"/>
                  </a:cubicBezTo>
                  <a:cubicBezTo>
                    <a:pt x="1380" y="1302"/>
                    <a:pt x="1107" y="981"/>
                    <a:pt x="754" y="612"/>
                  </a:cubicBezTo>
                  <a:cubicBezTo>
                    <a:pt x="405" y="263"/>
                    <a:pt x="99" y="0"/>
                    <a:pt x="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072846" y="773541"/>
              <a:ext cx="40775" cy="38805"/>
            </a:xfrm>
            <a:custGeom>
              <a:rect b="b" l="l" r="r" t="t"/>
              <a:pathLst>
                <a:path extrusionOk="0" h="1162" w="1221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226" y="324"/>
                    <a:pt x="546" y="645"/>
                  </a:cubicBezTo>
                  <a:cubicBezTo>
                    <a:pt x="847" y="945"/>
                    <a:pt x="1119" y="1161"/>
                    <a:pt x="1179" y="1161"/>
                  </a:cubicBezTo>
                  <a:cubicBezTo>
                    <a:pt x="1183" y="1161"/>
                    <a:pt x="1186" y="1160"/>
                    <a:pt x="1188" y="1158"/>
                  </a:cubicBezTo>
                  <a:cubicBezTo>
                    <a:pt x="1220" y="1126"/>
                    <a:pt x="980" y="837"/>
                    <a:pt x="659" y="517"/>
                  </a:cubicBezTo>
                  <a:cubicBezTo>
                    <a:pt x="358" y="216"/>
                    <a:pt x="100" y="0"/>
                    <a:pt x="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162344" y="680302"/>
              <a:ext cx="40208" cy="38271"/>
            </a:xfrm>
            <a:custGeom>
              <a:rect b="b" l="l" r="r" t="t"/>
              <a:pathLst>
                <a:path extrusionOk="0" h="1146" w="1204">
                  <a:moveTo>
                    <a:pt x="41" y="1"/>
                  </a:moveTo>
                  <a:cubicBezTo>
                    <a:pt x="37" y="1"/>
                    <a:pt x="34" y="2"/>
                    <a:pt x="32" y="4"/>
                  </a:cubicBezTo>
                  <a:cubicBezTo>
                    <a:pt x="0" y="36"/>
                    <a:pt x="241" y="325"/>
                    <a:pt x="546" y="629"/>
                  </a:cubicBezTo>
                  <a:cubicBezTo>
                    <a:pt x="846" y="930"/>
                    <a:pt x="1104" y="1146"/>
                    <a:pt x="1162" y="1146"/>
                  </a:cubicBezTo>
                  <a:cubicBezTo>
                    <a:pt x="1166" y="1146"/>
                    <a:pt x="1169" y="1145"/>
                    <a:pt x="1171" y="1143"/>
                  </a:cubicBezTo>
                  <a:cubicBezTo>
                    <a:pt x="1204" y="1111"/>
                    <a:pt x="979" y="838"/>
                    <a:pt x="658" y="517"/>
                  </a:cubicBezTo>
                  <a:cubicBezTo>
                    <a:pt x="372" y="231"/>
                    <a:pt x="99" y="1"/>
                    <a:pt x="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-94857" y="1618000"/>
            <a:ext cx="906006" cy="595800"/>
            <a:chOff x="-94857" y="1618000"/>
            <a:chExt cx="906006" cy="595800"/>
          </a:xfrm>
        </p:grpSpPr>
        <p:sp>
          <p:nvSpPr>
            <p:cNvPr id="322" name="Google Shape;322;p16"/>
            <p:cNvSpPr/>
            <p:nvPr/>
          </p:nvSpPr>
          <p:spPr>
            <a:xfrm>
              <a:off x="-94857" y="1618000"/>
              <a:ext cx="906006" cy="595800"/>
            </a:xfrm>
            <a:custGeom>
              <a:rect b="b" l="l" r="r" t="t"/>
              <a:pathLst>
                <a:path extrusionOk="0" h="17841" w="27130">
                  <a:moveTo>
                    <a:pt x="0" y="1"/>
                  </a:moveTo>
                  <a:lnTo>
                    <a:pt x="0" y="17841"/>
                  </a:lnTo>
                  <a:lnTo>
                    <a:pt x="27130" y="17841"/>
                  </a:lnTo>
                  <a:lnTo>
                    <a:pt x="27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-63266" y="1642646"/>
              <a:ext cx="842289" cy="544372"/>
            </a:xfrm>
            <a:custGeom>
              <a:rect b="b" l="l" r="r" t="t"/>
              <a:pathLst>
                <a:path extrusionOk="0" h="16301" w="25222">
                  <a:moveTo>
                    <a:pt x="1" y="1"/>
                  </a:moveTo>
                  <a:lnTo>
                    <a:pt x="1" y="16301"/>
                  </a:lnTo>
                  <a:lnTo>
                    <a:pt x="25221" y="16301"/>
                  </a:lnTo>
                  <a:lnTo>
                    <a:pt x="2522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0692" y="1840879"/>
              <a:ext cx="274908" cy="150044"/>
            </a:xfrm>
            <a:custGeom>
              <a:rect b="b" l="l" r="r" t="t"/>
              <a:pathLst>
                <a:path extrusionOk="0" h="4493" w="8232">
                  <a:moveTo>
                    <a:pt x="1" y="1"/>
                  </a:moveTo>
                  <a:lnTo>
                    <a:pt x="1" y="4493"/>
                  </a:lnTo>
                  <a:lnTo>
                    <a:pt x="8231" y="4493"/>
                  </a:lnTo>
                  <a:lnTo>
                    <a:pt x="823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7881171" y="2280917"/>
            <a:ext cx="978340" cy="2392217"/>
            <a:chOff x="7881171" y="2278620"/>
            <a:chExt cx="978340" cy="2392217"/>
          </a:xfrm>
        </p:grpSpPr>
        <p:sp>
          <p:nvSpPr>
            <p:cNvPr id="326" name="Google Shape;326;p16"/>
            <p:cNvSpPr/>
            <p:nvPr/>
          </p:nvSpPr>
          <p:spPr>
            <a:xfrm>
              <a:off x="8442641" y="2530953"/>
              <a:ext cx="373456" cy="90567"/>
            </a:xfrm>
            <a:custGeom>
              <a:rect b="b" l="l" r="r" t="t"/>
              <a:pathLst>
                <a:path extrusionOk="0" h="2712" w="11183">
                  <a:moveTo>
                    <a:pt x="1" y="0"/>
                  </a:moveTo>
                  <a:lnTo>
                    <a:pt x="241" y="2712"/>
                  </a:lnTo>
                  <a:lnTo>
                    <a:pt x="11183" y="2712"/>
                  </a:lnTo>
                  <a:lnTo>
                    <a:pt x="11183" y="8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8463547" y="2479525"/>
              <a:ext cx="347208" cy="78244"/>
            </a:xfrm>
            <a:custGeom>
              <a:rect b="b" l="l" r="r" t="t"/>
              <a:pathLst>
                <a:path extrusionOk="0" h="2343" w="10397">
                  <a:moveTo>
                    <a:pt x="0" y="0"/>
                  </a:moveTo>
                  <a:lnTo>
                    <a:pt x="0" y="1589"/>
                  </a:lnTo>
                  <a:lnTo>
                    <a:pt x="10188" y="2343"/>
                  </a:lnTo>
                  <a:lnTo>
                    <a:pt x="1039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8429250" y="2431302"/>
              <a:ext cx="349879" cy="48256"/>
            </a:xfrm>
            <a:custGeom>
              <a:rect b="b" l="l" r="r" t="t"/>
              <a:pathLst>
                <a:path extrusionOk="0" h="1445" w="10477">
                  <a:moveTo>
                    <a:pt x="1" y="0"/>
                  </a:moveTo>
                  <a:lnTo>
                    <a:pt x="209" y="1444"/>
                  </a:lnTo>
                  <a:lnTo>
                    <a:pt x="10477" y="144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8463547" y="2479525"/>
              <a:ext cx="335419" cy="11822"/>
            </a:xfrm>
            <a:custGeom>
              <a:rect b="b" l="l" r="r" t="t"/>
              <a:pathLst>
                <a:path extrusionOk="0" h="354" w="10044">
                  <a:moveTo>
                    <a:pt x="0" y="0"/>
                  </a:moveTo>
                  <a:lnTo>
                    <a:pt x="0" y="353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8463547" y="2532556"/>
              <a:ext cx="341297" cy="25213"/>
            </a:xfrm>
            <a:custGeom>
              <a:rect b="b" l="l" r="r" t="t"/>
              <a:pathLst>
                <a:path extrusionOk="0" h="755" w="10220">
                  <a:moveTo>
                    <a:pt x="0" y="1"/>
                  </a:moveTo>
                  <a:lnTo>
                    <a:pt x="10188" y="755"/>
                  </a:lnTo>
                  <a:lnTo>
                    <a:pt x="10220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8650525" y="2504705"/>
              <a:ext cx="148441" cy="7514"/>
            </a:xfrm>
            <a:custGeom>
              <a:rect b="b" l="l" r="r" t="t"/>
              <a:pathLst>
                <a:path extrusionOk="0" h="225" w="4445">
                  <a:moveTo>
                    <a:pt x="1765" y="0"/>
                  </a:moveTo>
                  <a:lnTo>
                    <a:pt x="1" y="225"/>
                  </a:lnTo>
                  <a:lnTo>
                    <a:pt x="4445" y="22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8447484" y="2583984"/>
              <a:ext cx="110938" cy="8082"/>
            </a:xfrm>
            <a:custGeom>
              <a:rect b="b" l="l" r="r" t="t"/>
              <a:pathLst>
                <a:path extrusionOk="0" h="242" w="3322">
                  <a:moveTo>
                    <a:pt x="0" y="1"/>
                  </a:moveTo>
                  <a:lnTo>
                    <a:pt x="16" y="24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8550874" y="2448434"/>
              <a:ext cx="228789" cy="7013"/>
            </a:xfrm>
            <a:custGeom>
              <a:rect b="b" l="l" r="r" t="t"/>
              <a:pathLst>
                <a:path extrusionOk="0" h="210" w="6851">
                  <a:moveTo>
                    <a:pt x="6835" y="1"/>
                  </a:moveTo>
                  <a:lnTo>
                    <a:pt x="0" y="209"/>
                  </a:lnTo>
                  <a:cubicBezTo>
                    <a:pt x="0" y="209"/>
                    <a:pt x="6851" y="161"/>
                    <a:pt x="68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7992076" y="2278620"/>
              <a:ext cx="390588" cy="52530"/>
            </a:xfrm>
            <a:custGeom>
              <a:rect b="b" l="l" r="r" t="t"/>
              <a:pathLst>
                <a:path extrusionOk="0" h="1573" w="11696">
                  <a:moveTo>
                    <a:pt x="0" y="0"/>
                  </a:moveTo>
                  <a:lnTo>
                    <a:pt x="0" y="1572"/>
                  </a:lnTo>
                  <a:lnTo>
                    <a:pt x="11696" y="1572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8042970" y="2280758"/>
              <a:ext cx="4842" cy="49324"/>
            </a:xfrm>
            <a:custGeom>
              <a:rect b="b" l="l" r="r" t="t"/>
              <a:pathLst>
                <a:path extrusionOk="0" h="1477" w="145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8034387" y="2279689"/>
              <a:ext cx="4842" cy="49324"/>
            </a:xfrm>
            <a:custGeom>
              <a:rect b="b" l="l" r="r" t="t"/>
              <a:pathLst>
                <a:path extrusionOk="0" h="1477" w="145">
                  <a:moveTo>
                    <a:pt x="65" y="0"/>
                  </a:moveTo>
                  <a:cubicBezTo>
                    <a:pt x="33" y="0"/>
                    <a:pt x="1" y="337"/>
                    <a:pt x="1" y="738"/>
                  </a:cubicBezTo>
                  <a:cubicBezTo>
                    <a:pt x="1" y="1139"/>
                    <a:pt x="33" y="1476"/>
                    <a:pt x="65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349970" y="2280758"/>
              <a:ext cx="4842" cy="49324"/>
            </a:xfrm>
            <a:custGeom>
              <a:rect b="b" l="l" r="r" t="t"/>
              <a:pathLst>
                <a:path extrusionOk="0" h="1477" w="145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2" y="1476"/>
                    <a:pt x="145" y="1139"/>
                    <a:pt x="145" y="738"/>
                  </a:cubicBezTo>
                  <a:cubicBezTo>
                    <a:pt x="145" y="337"/>
                    <a:pt x="112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8341388" y="2279689"/>
              <a:ext cx="4842" cy="49324"/>
            </a:xfrm>
            <a:custGeom>
              <a:rect b="b" l="l" r="r" t="t"/>
              <a:pathLst>
                <a:path extrusionOk="0" h="1477" w="145">
                  <a:moveTo>
                    <a:pt x="81" y="0"/>
                  </a:moveTo>
                  <a:cubicBezTo>
                    <a:pt x="33" y="0"/>
                    <a:pt x="0" y="337"/>
                    <a:pt x="0" y="738"/>
                  </a:cubicBezTo>
                  <a:cubicBezTo>
                    <a:pt x="0" y="1139"/>
                    <a:pt x="33" y="1476"/>
                    <a:pt x="81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8093330" y="2303800"/>
              <a:ext cx="199335" cy="4842"/>
            </a:xfrm>
            <a:custGeom>
              <a:rect b="b" l="l" r="r" t="t"/>
              <a:pathLst>
                <a:path extrusionOk="0" h="145" w="5969">
                  <a:moveTo>
                    <a:pt x="2984" y="0"/>
                  </a:moveTo>
                  <a:cubicBezTo>
                    <a:pt x="1332" y="0"/>
                    <a:pt x="0" y="32"/>
                    <a:pt x="0" y="80"/>
                  </a:cubicBezTo>
                  <a:cubicBezTo>
                    <a:pt x="0" y="112"/>
                    <a:pt x="1332" y="144"/>
                    <a:pt x="2984" y="144"/>
                  </a:cubicBezTo>
                  <a:cubicBezTo>
                    <a:pt x="4637" y="144"/>
                    <a:pt x="5968" y="112"/>
                    <a:pt x="5968" y="80"/>
                  </a:cubicBezTo>
                  <a:cubicBezTo>
                    <a:pt x="5968" y="32"/>
                    <a:pt x="4637" y="0"/>
                    <a:pt x="29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990440" y="2513821"/>
              <a:ext cx="390621" cy="103959"/>
            </a:xfrm>
            <a:custGeom>
              <a:rect b="b" l="l" r="r" t="t"/>
              <a:pathLst>
                <a:path extrusionOk="0" h="3113" w="11697">
                  <a:moveTo>
                    <a:pt x="1" y="0"/>
                  </a:moveTo>
                  <a:lnTo>
                    <a:pt x="1" y="3112"/>
                  </a:lnTo>
                  <a:lnTo>
                    <a:pt x="11697" y="3112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991542" y="2522370"/>
              <a:ext cx="394362" cy="90634"/>
            </a:xfrm>
            <a:custGeom>
              <a:rect b="b" l="l" r="r" t="t"/>
              <a:pathLst>
                <a:path extrusionOk="0" h="2714" w="11809">
                  <a:moveTo>
                    <a:pt x="6494" y="154"/>
                  </a:moveTo>
                  <a:cubicBezTo>
                    <a:pt x="6583" y="154"/>
                    <a:pt x="6674" y="183"/>
                    <a:pt x="6754" y="241"/>
                  </a:cubicBezTo>
                  <a:cubicBezTo>
                    <a:pt x="6947" y="354"/>
                    <a:pt x="7075" y="546"/>
                    <a:pt x="7123" y="771"/>
                  </a:cubicBezTo>
                  <a:cubicBezTo>
                    <a:pt x="7198" y="1203"/>
                    <a:pt x="7078" y="1636"/>
                    <a:pt x="6778" y="1940"/>
                  </a:cubicBezTo>
                  <a:lnTo>
                    <a:pt x="6778" y="1940"/>
                  </a:lnTo>
                  <a:cubicBezTo>
                    <a:pt x="6568" y="1811"/>
                    <a:pt x="6381" y="1646"/>
                    <a:pt x="6225" y="1445"/>
                  </a:cubicBezTo>
                  <a:cubicBezTo>
                    <a:pt x="6081" y="1284"/>
                    <a:pt x="6000" y="1076"/>
                    <a:pt x="5984" y="851"/>
                  </a:cubicBezTo>
                  <a:cubicBezTo>
                    <a:pt x="5968" y="643"/>
                    <a:pt x="6032" y="418"/>
                    <a:pt x="6193" y="274"/>
                  </a:cubicBezTo>
                  <a:cubicBezTo>
                    <a:pt x="6280" y="195"/>
                    <a:pt x="6386" y="154"/>
                    <a:pt x="6494" y="154"/>
                  </a:cubicBezTo>
                  <a:close/>
                  <a:moveTo>
                    <a:pt x="9312" y="127"/>
                  </a:moveTo>
                  <a:cubicBezTo>
                    <a:pt x="9326" y="127"/>
                    <a:pt x="9340" y="128"/>
                    <a:pt x="9353" y="129"/>
                  </a:cubicBezTo>
                  <a:cubicBezTo>
                    <a:pt x="9658" y="145"/>
                    <a:pt x="9931" y="482"/>
                    <a:pt x="9963" y="819"/>
                  </a:cubicBezTo>
                  <a:cubicBezTo>
                    <a:pt x="9979" y="1204"/>
                    <a:pt x="9851" y="1557"/>
                    <a:pt x="9578" y="1830"/>
                  </a:cubicBezTo>
                  <a:cubicBezTo>
                    <a:pt x="9517" y="1894"/>
                    <a:pt x="9451" y="1953"/>
                    <a:pt x="9381" y="2006"/>
                  </a:cubicBezTo>
                  <a:lnTo>
                    <a:pt x="9381" y="2006"/>
                  </a:lnTo>
                  <a:cubicBezTo>
                    <a:pt x="9201" y="1884"/>
                    <a:pt x="9053" y="1726"/>
                    <a:pt x="8936" y="1557"/>
                  </a:cubicBezTo>
                  <a:cubicBezTo>
                    <a:pt x="8776" y="1300"/>
                    <a:pt x="8712" y="1012"/>
                    <a:pt x="8744" y="723"/>
                  </a:cubicBezTo>
                  <a:cubicBezTo>
                    <a:pt x="8776" y="562"/>
                    <a:pt x="8840" y="418"/>
                    <a:pt x="8936" y="306"/>
                  </a:cubicBezTo>
                  <a:cubicBezTo>
                    <a:pt x="9039" y="203"/>
                    <a:pt x="9168" y="127"/>
                    <a:pt x="9312" y="127"/>
                  </a:cubicBezTo>
                  <a:close/>
                  <a:moveTo>
                    <a:pt x="3584" y="182"/>
                  </a:moveTo>
                  <a:cubicBezTo>
                    <a:pt x="3710" y="182"/>
                    <a:pt x="3837" y="221"/>
                    <a:pt x="3947" y="306"/>
                  </a:cubicBezTo>
                  <a:cubicBezTo>
                    <a:pt x="4203" y="530"/>
                    <a:pt x="4300" y="899"/>
                    <a:pt x="4187" y="1236"/>
                  </a:cubicBezTo>
                  <a:cubicBezTo>
                    <a:pt x="4091" y="1541"/>
                    <a:pt x="3899" y="1814"/>
                    <a:pt x="3642" y="2006"/>
                  </a:cubicBezTo>
                  <a:cubicBezTo>
                    <a:pt x="3620" y="2024"/>
                    <a:pt x="3599" y="2042"/>
                    <a:pt x="3577" y="2060"/>
                  </a:cubicBezTo>
                  <a:lnTo>
                    <a:pt x="3577" y="2060"/>
                  </a:lnTo>
                  <a:cubicBezTo>
                    <a:pt x="3434" y="1939"/>
                    <a:pt x="3310" y="1796"/>
                    <a:pt x="3209" y="1637"/>
                  </a:cubicBezTo>
                  <a:cubicBezTo>
                    <a:pt x="2984" y="1316"/>
                    <a:pt x="2936" y="899"/>
                    <a:pt x="3080" y="530"/>
                  </a:cubicBezTo>
                  <a:cubicBezTo>
                    <a:pt x="3145" y="354"/>
                    <a:pt x="3289" y="225"/>
                    <a:pt x="3465" y="193"/>
                  </a:cubicBezTo>
                  <a:cubicBezTo>
                    <a:pt x="3504" y="186"/>
                    <a:pt x="3544" y="182"/>
                    <a:pt x="3584" y="182"/>
                  </a:cubicBezTo>
                  <a:close/>
                  <a:moveTo>
                    <a:pt x="6450" y="1"/>
                  </a:moveTo>
                  <a:cubicBezTo>
                    <a:pt x="6321" y="17"/>
                    <a:pt x="6193" y="65"/>
                    <a:pt x="6097" y="161"/>
                  </a:cubicBezTo>
                  <a:cubicBezTo>
                    <a:pt x="5904" y="354"/>
                    <a:pt x="5808" y="610"/>
                    <a:pt x="5840" y="867"/>
                  </a:cubicBezTo>
                  <a:cubicBezTo>
                    <a:pt x="5856" y="1108"/>
                    <a:pt x="5952" y="1348"/>
                    <a:pt x="6113" y="1541"/>
                  </a:cubicBezTo>
                  <a:cubicBezTo>
                    <a:pt x="6269" y="1732"/>
                    <a:pt x="6458" y="1899"/>
                    <a:pt x="6670" y="2036"/>
                  </a:cubicBezTo>
                  <a:lnTo>
                    <a:pt x="6670" y="2036"/>
                  </a:lnTo>
                  <a:cubicBezTo>
                    <a:pt x="6323" y="2307"/>
                    <a:pt x="5905" y="2473"/>
                    <a:pt x="5471" y="2504"/>
                  </a:cubicBezTo>
                  <a:cubicBezTo>
                    <a:pt x="5342" y="2523"/>
                    <a:pt x="5211" y="2532"/>
                    <a:pt x="5080" y="2532"/>
                  </a:cubicBezTo>
                  <a:cubicBezTo>
                    <a:pt x="4772" y="2532"/>
                    <a:pt x="4464" y="2481"/>
                    <a:pt x="4171" y="2391"/>
                  </a:cubicBezTo>
                  <a:cubicBezTo>
                    <a:pt x="3985" y="2332"/>
                    <a:pt x="3813" y="2241"/>
                    <a:pt x="3659" y="2126"/>
                  </a:cubicBezTo>
                  <a:lnTo>
                    <a:pt x="3659" y="2126"/>
                  </a:lnTo>
                  <a:cubicBezTo>
                    <a:pt x="3675" y="2113"/>
                    <a:pt x="3691" y="2100"/>
                    <a:pt x="3706" y="2086"/>
                  </a:cubicBezTo>
                  <a:cubicBezTo>
                    <a:pt x="3979" y="1878"/>
                    <a:pt x="4187" y="1589"/>
                    <a:pt x="4300" y="1268"/>
                  </a:cubicBezTo>
                  <a:cubicBezTo>
                    <a:pt x="4428" y="883"/>
                    <a:pt x="4316" y="466"/>
                    <a:pt x="4027" y="209"/>
                  </a:cubicBezTo>
                  <a:cubicBezTo>
                    <a:pt x="3886" y="107"/>
                    <a:pt x="3724" y="55"/>
                    <a:pt x="3558" y="55"/>
                  </a:cubicBezTo>
                  <a:cubicBezTo>
                    <a:pt x="3517" y="55"/>
                    <a:pt x="3475" y="59"/>
                    <a:pt x="3433" y="65"/>
                  </a:cubicBezTo>
                  <a:cubicBezTo>
                    <a:pt x="3225" y="113"/>
                    <a:pt x="3032" y="257"/>
                    <a:pt x="2952" y="466"/>
                  </a:cubicBezTo>
                  <a:cubicBezTo>
                    <a:pt x="2808" y="883"/>
                    <a:pt x="2856" y="1348"/>
                    <a:pt x="3080" y="1717"/>
                  </a:cubicBezTo>
                  <a:cubicBezTo>
                    <a:pt x="3184" y="1883"/>
                    <a:pt x="3311" y="2028"/>
                    <a:pt x="3457" y="2151"/>
                  </a:cubicBezTo>
                  <a:lnTo>
                    <a:pt x="3457" y="2151"/>
                  </a:lnTo>
                  <a:cubicBezTo>
                    <a:pt x="3062" y="2434"/>
                    <a:pt x="2600" y="2604"/>
                    <a:pt x="2102" y="2632"/>
                  </a:cubicBezTo>
                  <a:cubicBezTo>
                    <a:pt x="2066" y="2633"/>
                    <a:pt x="2030" y="2634"/>
                    <a:pt x="1995" y="2634"/>
                  </a:cubicBezTo>
                  <a:cubicBezTo>
                    <a:pt x="1600" y="2634"/>
                    <a:pt x="1220" y="2552"/>
                    <a:pt x="866" y="2375"/>
                  </a:cubicBezTo>
                  <a:cubicBezTo>
                    <a:pt x="529" y="2215"/>
                    <a:pt x="241" y="1990"/>
                    <a:pt x="0" y="1717"/>
                  </a:cubicBezTo>
                  <a:lnTo>
                    <a:pt x="0" y="1717"/>
                  </a:lnTo>
                  <a:cubicBezTo>
                    <a:pt x="0" y="1733"/>
                    <a:pt x="16" y="1750"/>
                    <a:pt x="32" y="1766"/>
                  </a:cubicBezTo>
                  <a:cubicBezTo>
                    <a:pt x="80" y="1830"/>
                    <a:pt x="128" y="1878"/>
                    <a:pt x="177" y="1926"/>
                  </a:cubicBezTo>
                  <a:cubicBezTo>
                    <a:pt x="369" y="2135"/>
                    <a:pt x="594" y="2295"/>
                    <a:pt x="834" y="2423"/>
                  </a:cubicBezTo>
                  <a:cubicBezTo>
                    <a:pt x="1207" y="2617"/>
                    <a:pt x="1607" y="2714"/>
                    <a:pt x="2009" y="2714"/>
                  </a:cubicBezTo>
                  <a:cubicBezTo>
                    <a:pt x="2040" y="2714"/>
                    <a:pt x="2071" y="2713"/>
                    <a:pt x="2102" y="2712"/>
                  </a:cubicBezTo>
                  <a:cubicBezTo>
                    <a:pt x="2625" y="2698"/>
                    <a:pt x="3123" y="2522"/>
                    <a:pt x="3541" y="2217"/>
                  </a:cubicBezTo>
                  <a:lnTo>
                    <a:pt x="3541" y="2217"/>
                  </a:lnTo>
                  <a:cubicBezTo>
                    <a:pt x="3715" y="2347"/>
                    <a:pt x="3911" y="2449"/>
                    <a:pt x="4123" y="2520"/>
                  </a:cubicBezTo>
                  <a:cubicBezTo>
                    <a:pt x="4441" y="2622"/>
                    <a:pt x="4768" y="2676"/>
                    <a:pt x="5090" y="2676"/>
                  </a:cubicBezTo>
                  <a:cubicBezTo>
                    <a:pt x="5223" y="2676"/>
                    <a:pt x="5356" y="2667"/>
                    <a:pt x="5487" y="2648"/>
                  </a:cubicBezTo>
                  <a:cubicBezTo>
                    <a:pt x="5968" y="2616"/>
                    <a:pt x="6433" y="2423"/>
                    <a:pt x="6802" y="2119"/>
                  </a:cubicBezTo>
                  <a:cubicBezTo>
                    <a:pt x="6803" y="2118"/>
                    <a:pt x="6804" y="2117"/>
                    <a:pt x="6805" y="2117"/>
                  </a:cubicBezTo>
                  <a:lnTo>
                    <a:pt x="6805" y="2117"/>
                  </a:lnTo>
                  <a:cubicBezTo>
                    <a:pt x="6946" y="2195"/>
                    <a:pt x="7096" y="2261"/>
                    <a:pt x="7252" y="2311"/>
                  </a:cubicBezTo>
                  <a:cubicBezTo>
                    <a:pt x="7587" y="2427"/>
                    <a:pt x="7933" y="2481"/>
                    <a:pt x="8289" y="2481"/>
                  </a:cubicBezTo>
                  <a:cubicBezTo>
                    <a:pt x="8376" y="2481"/>
                    <a:pt x="8463" y="2478"/>
                    <a:pt x="8551" y="2471"/>
                  </a:cubicBezTo>
                  <a:cubicBezTo>
                    <a:pt x="8873" y="2436"/>
                    <a:pt x="9177" y="2320"/>
                    <a:pt x="9431" y="2131"/>
                  </a:cubicBezTo>
                  <a:lnTo>
                    <a:pt x="9431" y="2131"/>
                  </a:lnTo>
                  <a:cubicBezTo>
                    <a:pt x="9442" y="2138"/>
                    <a:pt x="9454" y="2144"/>
                    <a:pt x="9466" y="2151"/>
                  </a:cubicBezTo>
                  <a:cubicBezTo>
                    <a:pt x="9767" y="2295"/>
                    <a:pt x="10094" y="2367"/>
                    <a:pt x="10422" y="2367"/>
                  </a:cubicBezTo>
                  <a:cubicBezTo>
                    <a:pt x="10532" y="2367"/>
                    <a:pt x="10641" y="2359"/>
                    <a:pt x="10749" y="2343"/>
                  </a:cubicBezTo>
                  <a:cubicBezTo>
                    <a:pt x="11022" y="2295"/>
                    <a:pt x="11295" y="2215"/>
                    <a:pt x="11551" y="2102"/>
                  </a:cubicBezTo>
                  <a:cubicBezTo>
                    <a:pt x="11632" y="2070"/>
                    <a:pt x="11696" y="2038"/>
                    <a:pt x="11744" y="2022"/>
                  </a:cubicBezTo>
                  <a:cubicBezTo>
                    <a:pt x="11760" y="2006"/>
                    <a:pt x="11792" y="2006"/>
                    <a:pt x="11808" y="1990"/>
                  </a:cubicBezTo>
                  <a:cubicBezTo>
                    <a:pt x="11808" y="1988"/>
                    <a:pt x="11806" y="1987"/>
                    <a:pt x="11803" y="1987"/>
                  </a:cubicBezTo>
                  <a:cubicBezTo>
                    <a:pt x="11781" y="1987"/>
                    <a:pt x="11689" y="2031"/>
                    <a:pt x="11535" y="2086"/>
                  </a:cubicBezTo>
                  <a:cubicBezTo>
                    <a:pt x="11279" y="2183"/>
                    <a:pt x="11022" y="2247"/>
                    <a:pt x="10749" y="2279"/>
                  </a:cubicBezTo>
                  <a:cubicBezTo>
                    <a:pt x="10645" y="2295"/>
                    <a:pt x="10540" y="2303"/>
                    <a:pt x="10434" y="2303"/>
                  </a:cubicBezTo>
                  <a:cubicBezTo>
                    <a:pt x="10118" y="2303"/>
                    <a:pt x="9803" y="2231"/>
                    <a:pt x="9514" y="2086"/>
                  </a:cubicBezTo>
                  <a:cubicBezTo>
                    <a:pt x="9509" y="2084"/>
                    <a:pt x="9504" y="2081"/>
                    <a:pt x="9499" y="2078"/>
                  </a:cubicBezTo>
                  <a:lnTo>
                    <a:pt x="9499" y="2078"/>
                  </a:lnTo>
                  <a:cubicBezTo>
                    <a:pt x="9561" y="2027"/>
                    <a:pt x="9620" y="1971"/>
                    <a:pt x="9674" y="1910"/>
                  </a:cubicBezTo>
                  <a:cubicBezTo>
                    <a:pt x="9963" y="1621"/>
                    <a:pt x="10107" y="1220"/>
                    <a:pt x="10075" y="803"/>
                  </a:cubicBezTo>
                  <a:cubicBezTo>
                    <a:pt x="10059" y="610"/>
                    <a:pt x="9979" y="434"/>
                    <a:pt x="9851" y="274"/>
                  </a:cubicBezTo>
                  <a:cubicBezTo>
                    <a:pt x="9722" y="129"/>
                    <a:pt x="9546" y="33"/>
                    <a:pt x="9353" y="17"/>
                  </a:cubicBezTo>
                  <a:cubicBezTo>
                    <a:pt x="9337" y="15"/>
                    <a:pt x="9321" y="15"/>
                    <a:pt x="9305" y="15"/>
                  </a:cubicBezTo>
                  <a:cubicBezTo>
                    <a:pt x="9132" y="15"/>
                    <a:pt x="8974" y="94"/>
                    <a:pt x="8856" y="241"/>
                  </a:cubicBezTo>
                  <a:cubicBezTo>
                    <a:pt x="8744" y="370"/>
                    <a:pt x="8680" y="530"/>
                    <a:pt x="8647" y="707"/>
                  </a:cubicBezTo>
                  <a:cubicBezTo>
                    <a:pt x="8599" y="1012"/>
                    <a:pt x="8680" y="1332"/>
                    <a:pt x="8856" y="1605"/>
                  </a:cubicBezTo>
                  <a:cubicBezTo>
                    <a:pt x="8981" y="1780"/>
                    <a:pt x="9135" y="1936"/>
                    <a:pt x="9311" y="2057"/>
                  </a:cubicBezTo>
                  <a:lnTo>
                    <a:pt x="9311" y="2057"/>
                  </a:lnTo>
                  <a:cubicBezTo>
                    <a:pt x="9083" y="2211"/>
                    <a:pt x="8817" y="2305"/>
                    <a:pt x="8535" y="2327"/>
                  </a:cubicBezTo>
                  <a:cubicBezTo>
                    <a:pt x="8443" y="2338"/>
                    <a:pt x="8350" y="2343"/>
                    <a:pt x="8256" y="2343"/>
                  </a:cubicBezTo>
                  <a:cubicBezTo>
                    <a:pt x="7928" y="2343"/>
                    <a:pt x="7596" y="2279"/>
                    <a:pt x="7284" y="2167"/>
                  </a:cubicBezTo>
                  <a:cubicBezTo>
                    <a:pt x="7153" y="2126"/>
                    <a:pt x="7027" y="2075"/>
                    <a:pt x="6907" y="2013"/>
                  </a:cubicBezTo>
                  <a:lnTo>
                    <a:pt x="6907" y="2013"/>
                  </a:lnTo>
                  <a:cubicBezTo>
                    <a:pt x="7219" y="1667"/>
                    <a:pt x="7355" y="1203"/>
                    <a:pt x="7268" y="739"/>
                  </a:cubicBezTo>
                  <a:cubicBezTo>
                    <a:pt x="7220" y="482"/>
                    <a:pt x="7059" y="257"/>
                    <a:pt x="6835" y="113"/>
                  </a:cubicBezTo>
                  <a:cubicBezTo>
                    <a:pt x="6722" y="33"/>
                    <a:pt x="6594" y="1"/>
                    <a:pt x="6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8025271" y="2332186"/>
              <a:ext cx="355790" cy="181134"/>
            </a:xfrm>
            <a:custGeom>
              <a:rect b="b" l="l" r="r" t="t"/>
              <a:pathLst>
                <a:path extrusionOk="0" h="5424" w="10654">
                  <a:moveTo>
                    <a:pt x="1" y="0"/>
                  </a:moveTo>
                  <a:lnTo>
                    <a:pt x="1" y="5423"/>
                  </a:lnTo>
                  <a:lnTo>
                    <a:pt x="10654" y="5423"/>
                  </a:lnTo>
                  <a:lnTo>
                    <a:pt x="1065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8082075" y="2338598"/>
              <a:ext cx="4842" cy="175257"/>
            </a:xfrm>
            <a:custGeom>
              <a:rect b="b" l="l" r="r" t="t"/>
              <a:pathLst>
                <a:path extrusionOk="0" h="5248" w="145">
                  <a:moveTo>
                    <a:pt x="65" y="1"/>
                  </a:moveTo>
                  <a:cubicBezTo>
                    <a:pt x="32" y="1"/>
                    <a:pt x="0" y="1172"/>
                    <a:pt x="0" y="2632"/>
                  </a:cubicBezTo>
                  <a:cubicBezTo>
                    <a:pt x="0" y="4076"/>
                    <a:pt x="32" y="5247"/>
                    <a:pt x="65" y="5247"/>
                  </a:cubicBezTo>
                  <a:cubicBezTo>
                    <a:pt x="113" y="5247"/>
                    <a:pt x="145" y="4076"/>
                    <a:pt x="145" y="2632"/>
                  </a:cubicBezTo>
                  <a:cubicBezTo>
                    <a:pt x="145" y="1172"/>
                    <a:pt x="113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8108858" y="2336461"/>
              <a:ext cx="4842" cy="173086"/>
            </a:xfrm>
            <a:custGeom>
              <a:rect b="b" l="l" r="r" t="t"/>
              <a:pathLst>
                <a:path extrusionOk="0" h="5183" w="145">
                  <a:moveTo>
                    <a:pt x="81" y="1"/>
                  </a:moveTo>
                  <a:cubicBezTo>
                    <a:pt x="33" y="1"/>
                    <a:pt x="1" y="1156"/>
                    <a:pt x="1" y="2584"/>
                  </a:cubicBezTo>
                  <a:cubicBezTo>
                    <a:pt x="1" y="4012"/>
                    <a:pt x="33" y="5183"/>
                    <a:pt x="81" y="5183"/>
                  </a:cubicBezTo>
                  <a:cubicBezTo>
                    <a:pt x="113" y="5183"/>
                    <a:pt x="145" y="4012"/>
                    <a:pt x="145" y="2584"/>
                  </a:cubicBezTo>
                  <a:cubicBezTo>
                    <a:pt x="145" y="1156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8338182" y="2330583"/>
              <a:ext cx="4842" cy="182170"/>
            </a:xfrm>
            <a:custGeom>
              <a:rect b="b" l="l" r="r" t="t"/>
              <a:pathLst>
                <a:path extrusionOk="0" h="5455" w="145">
                  <a:moveTo>
                    <a:pt x="80" y="0"/>
                  </a:moveTo>
                  <a:cubicBezTo>
                    <a:pt x="32" y="0"/>
                    <a:pt x="0" y="1220"/>
                    <a:pt x="0" y="2728"/>
                  </a:cubicBezTo>
                  <a:cubicBezTo>
                    <a:pt x="0" y="4236"/>
                    <a:pt x="32" y="5455"/>
                    <a:pt x="80" y="5455"/>
                  </a:cubicBezTo>
                  <a:cubicBezTo>
                    <a:pt x="112" y="5455"/>
                    <a:pt x="145" y="4236"/>
                    <a:pt x="145" y="2728"/>
                  </a:cubicBezTo>
                  <a:cubicBezTo>
                    <a:pt x="145" y="1220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8306557" y="2333255"/>
              <a:ext cx="4842" cy="177361"/>
            </a:xfrm>
            <a:custGeom>
              <a:rect b="b" l="l" r="r" t="t"/>
              <a:pathLst>
                <a:path extrusionOk="0" h="5311" w="145">
                  <a:moveTo>
                    <a:pt x="65" y="0"/>
                  </a:moveTo>
                  <a:cubicBezTo>
                    <a:pt x="33" y="0"/>
                    <a:pt x="1" y="1188"/>
                    <a:pt x="1" y="2648"/>
                  </a:cubicBezTo>
                  <a:cubicBezTo>
                    <a:pt x="1" y="4124"/>
                    <a:pt x="33" y="5311"/>
                    <a:pt x="65" y="5311"/>
                  </a:cubicBezTo>
                  <a:cubicBezTo>
                    <a:pt x="113" y="5311"/>
                    <a:pt x="145" y="4124"/>
                    <a:pt x="145" y="2648"/>
                  </a:cubicBezTo>
                  <a:cubicBezTo>
                    <a:pt x="145" y="1188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881171" y="2615075"/>
              <a:ext cx="529378" cy="1712329"/>
            </a:xfrm>
            <a:custGeom>
              <a:rect b="b" l="l" r="r" t="t"/>
              <a:pathLst>
                <a:path extrusionOk="0" h="51275" w="15852">
                  <a:moveTo>
                    <a:pt x="0" y="0"/>
                  </a:moveTo>
                  <a:lnTo>
                    <a:pt x="0" y="51275"/>
                  </a:lnTo>
                  <a:lnTo>
                    <a:pt x="15851" y="51275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8410515" y="2615609"/>
              <a:ext cx="448996" cy="1711794"/>
            </a:xfrm>
            <a:custGeom>
              <a:rect b="b" l="l" r="r" t="t"/>
              <a:pathLst>
                <a:path extrusionOk="0" h="51259" w="13445">
                  <a:moveTo>
                    <a:pt x="0" y="0"/>
                  </a:moveTo>
                  <a:lnTo>
                    <a:pt x="0" y="51259"/>
                  </a:lnTo>
                  <a:lnTo>
                    <a:pt x="13444" y="51259"/>
                  </a:lnTo>
                  <a:lnTo>
                    <a:pt x="134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922414" y="2684704"/>
              <a:ext cx="424885" cy="368647"/>
            </a:xfrm>
            <a:custGeom>
              <a:rect b="b" l="l" r="r" t="t"/>
              <a:pathLst>
                <a:path extrusionOk="0" h="11039" w="12723">
                  <a:moveTo>
                    <a:pt x="0" y="1"/>
                  </a:moveTo>
                  <a:lnTo>
                    <a:pt x="0" y="11039"/>
                  </a:lnTo>
                  <a:lnTo>
                    <a:pt x="12723" y="11039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922414" y="3095128"/>
              <a:ext cx="424885" cy="369182"/>
            </a:xfrm>
            <a:custGeom>
              <a:rect b="b" l="l" r="r" t="t"/>
              <a:pathLst>
                <a:path extrusionOk="0" h="11055" w="12723">
                  <a:moveTo>
                    <a:pt x="0" y="0"/>
                  </a:moveTo>
                  <a:lnTo>
                    <a:pt x="0" y="11054"/>
                  </a:lnTo>
                  <a:lnTo>
                    <a:pt x="12723" y="11054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922414" y="3506054"/>
              <a:ext cx="424885" cy="368647"/>
            </a:xfrm>
            <a:custGeom>
              <a:rect b="b" l="l" r="r" t="t"/>
              <a:pathLst>
                <a:path extrusionOk="0" h="11039" w="12723">
                  <a:moveTo>
                    <a:pt x="0" y="0"/>
                  </a:moveTo>
                  <a:lnTo>
                    <a:pt x="0" y="11038"/>
                  </a:lnTo>
                  <a:lnTo>
                    <a:pt x="12723" y="11038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922414" y="3916445"/>
              <a:ext cx="424885" cy="369182"/>
            </a:xfrm>
            <a:custGeom>
              <a:rect b="b" l="l" r="r" t="t"/>
              <a:pathLst>
                <a:path extrusionOk="0" h="11055" w="12723">
                  <a:moveTo>
                    <a:pt x="0" y="1"/>
                  </a:moveTo>
                  <a:lnTo>
                    <a:pt x="0" y="11055"/>
                  </a:lnTo>
                  <a:lnTo>
                    <a:pt x="12723" y="11055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8100276" y="2737768"/>
              <a:ext cx="34330" cy="29722"/>
            </a:xfrm>
            <a:custGeom>
              <a:rect b="b" l="l" r="r" t="t"/>
              <a:pathLst>
                <a:path extrusionOk="0" h="890" w="1028">
                  <a:moveTo>
                    <a:pt x="594" y="0"/>
                  </a:moveTo>
                  <a:cubicBezTo>
                    <a:pt x="193" y="0"/>
                    <a:pt x="1" y="482"/>
                    <a:pt x="290" y="754"/>
                  </a:cubicBezTo>
                  <a:cubicBezTo>
                    <a:pt x="378" y="848"/>
                    <a:pt x="487" y="889"/>
                    <a:pt x="593" y="889"/>
                  </a:cubicBezTo>
                  <a:cubicBezTo>
                    <a:pt x="815" y="889"/>
                    <a:pt x="1028" y="710"/>
                    <a:pt x="1028" y="449"/>
                  </a:cubicBezTo>
                  <a:cubicBezTo>
                    <a:pt x="1028" y="209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8100276" y="3153503"/>
              <a:ext cx="34330" cy="29488"/>
            </a:xfrm>
            <a:custGeom>
              <a:rect b="b" l="l" r="r" t="t"/>
              <a:pathLst>
                <a:path extrusionOk="0" h="883" w="1028">
                  <a:moveTo>
                    <a:pt x="594" y="1"/>
                  </a:moveTo>
                  <a:cubicBezTo>
                    <a:pt x="193" y="1"/>
                    <a:pt x="1" y="466"/>
                    <a:pt x="290" y="755"/>
                  </a:cubicBezTo>
                  <a:cubicBezTo>
                    <a:pt x="377" y="843"/>
                    <a:pt x="485" y="882"/>
                    <a:pt x="591" y="882"/>
                  </a:cubicBezTo>
                  <a:cubicBezTo>
                    <a:pt x="814" y="882"/>
                    <a:pt x="1028" y="706"/>
                    <a:pt x="1028" y="434"/>
                  </a:cubicBezTo>
                  <a:cubicBezTo>
                    <a:pt x="1028" y="193"/>
                    <a:pt x="835" y="1"/>
                    <a:pt x="5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8100276" y="3568736"/>
              <a:ext cx="34330" cy="29488"/>
            </a:xfrm>
            <a:custGeom>
              <a:rect b="b" l="l" r="r" t="t"/>
              <a:pathLst>
                <a:path extrusionOk="0" h="883" w="1028">
                  <a:moveTo>
                    <a:pt x="594" y="0"/>
                  </a:moveTo>
                  <a:cubicBezTo>
                    <a:pt x="193" y="0"/>
                    <a:pt x="1" y="482"/>
                    <a:pt x="290" y="755"/>
                  </a:cubicBezTo>
                  <a:cubicBezTo>
                    <a:pt x="378" y="843"/>
                    <a:pt x="487" y="882"/>
                    <a:pt x="593" y="882"/>
                  </a:cubicBezTo>
                  <a:cubicBezTo>
                    <a:pt x="815" y="882"/>
                    <a:pt x="1028" y="710"/>
                    <a:pt x="1028" y="450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8100276" y="3984504"/>
              <a:ext cx="34330" cy="29287"/>
            </a:xfrm>
            <a:custGeom>
              <a:rect b="b" l="l" r="r" t="t"/>
              <a:pathLst>
                <a:path extrusionOk="0" h="877" w="1028">
                  <a:moveTo>
                    <a:pt x="594" y="0"/>
                  </a:moveTo>
                  <a:cubicBezTo>
                    <a:pt x="193" y="0"/>
                    <a:pt x="1" y="465"/>
                    <a:pt x="290" y="738"/>
                  </a:cubicBezTo>
                  <a:cubicBezTo>
                    <a:pt x="380" y="834"/>
                    <a:pt x="491" y="877"/>
                    <a:pt x="600" y="877"/>
                  </a:cubicBezTo>
                  <a:cubicBezTo>
                    <a:pt x="819" y="877"/>
                    <a:pt x="1028" y="702"/>
                    <a:pt x="1028" y="433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881171" y="4327370"/>
              <a:ext cx="61113" cy="343468"/>
            </a:xfrm>
            <a:custGeom>
              <a:rect b="b" l="l" r="r" t="t"/>
              <a:pathLst>
                <a:path extrusionOk="0" h="10285" w="1830">
                  <a:moveTo>
                    <a:pt x="0" y="1"/>
                  </a:moveTo>
                  <a:lnTo>
                    <a:pt x="0" y="10285"/>
                  </a:lnTo>
                  <a:lnTo>
                    <a:pt x="1829" y="10285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8347265" y="4327370"/>
              <a:ext cx="61113" cy="343468"/>
            </a:xfrm>
            <a:custGeom>
              <a:rect b="b" l="l" r="r" t="t"/>
              <a:pathLst>
                <a:path extrusionOk="0" h="10285" w="183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91953" y="4327370"/>
              <a:ext cx="61113" cy="343468"/>
            </a:xfrm>
            <a:custGeom>
              <a:rect b="b" l="l" r="r" t="t"/>
              <a:pathLst>
                <a:path extrusionOk="0" h="10285" w="183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"/>
          <p:cNvSpPr txBox="1"/>
          <p:nvPr>
            <p:ph type="title"/>
          </p:nvPr>
        </p:nvSpPr>
        <p:spPr>
          <a:xfrm>
            <a:off x="2030400" y="4089600"/>
            <a:ext cx="34128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p17"/>
          <p:cNvSpPr txBox="1"/>
          <p:nvPr>
            <p:ph idx="1" type="subTitle"/>
          </p:nvPr>
        </p:nvSpPr>
        <p:spPr>
          <a:xfrm>
            <a:off x="2030400" y="2937600"/>
            <a:ext cx="3412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64" name="Google Shape;364;p17"/>
          <p:cNvGrpSpPr/>
          <p:nvPr/>
        </p:nvGrpSpPr>
        <p:grpSpPr>
          <a:xfrm>
            <a:off x="1945085" y="396919"/>
            <a:ext cx="1483402" cy="2385706"/>
            <a:chOff x="1945085" y="396919"/>
            <a:chExt cx="1483402" cy="2385706"/>
          </a:xfrm>
        </p:grpSpPr>
        <p:sp>
          <p:nvSpPr>
            <p:cNvPr id="365" name="Google Shape;365;p17"/>
            <p:cNvSpPr/>
            <p:nvPr/>
          </p:nvSpPr>
          <p:spPr>
            <a:xfrm>
              <a:off x="2062901" y="481499"/>
              <a:ext cx="1272930" cy="2227219"/>
            </a:xfrm>
            <a:custGeom>
              <a:rect b="b" l="l" r="r" t="t"/>
              <a:pathLst>
                <a:path extrusionOk="0" h="69492" w="39717">
                  <a:moveTo>
                    <a:pt x="0" y="1"/>
                  </a:moveTo>
                  <a:lnTo>
                    <a:pt x="0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044151" y="456339"/>
              <a:ext cx="632475" cy="2273787"/>
            </a:xfrm>
            <a:custGeom>
              <a:rect b="b" l="l" r="r" t="t"/>
              <a:pathLst>
                <a:path extrusionOk="0" h="70945" w="19734">
                  <a:moveTo>
                    <a:pt x="1" y="1"/>
                  </a:moveTo>
                  <a:lnTo>
                    <a:pt x="1" y="70945"/>
                  </a:lnTo>
                  <a:lnTo>
                    <a:pt x="12966" y="70945"/>
                  </a:lnTo>
                  <a:cubicBezTo>
                    <a:pt x="12966" y="70945"/>
                    <a:pt x="8606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722105" y="452045"/>
              <a:ext cx="632475" cy="2273819"/>
            </a:xfrm>
            <a:custGeom>
              <a:rect b="b" l="l" r="r" t="t"/>
              <a:pathLst>
                <a:path extrusionOk="0" h="70946" w="19734">
                  <a:moveTo>
                    <a:pt x="1" y="1"/>
                  </a:moveTo>
                  <a:cubicBezTo>
                    <a:pt x="402" y="26467"/>
                    <a:pt x="13401" y="36242"/>
                    <a:pt x="13401" y="36242"/>
                  </a:cubicBezTo>
                  <a:cubicBezTo>
                    <a:pt x="11129" y="39684"/>
                    <a:pt x="6768" y="70945"/>
                    <a:pt x="6768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945085" y="396919"/>
              <a:ext cx="1483402" cy="2385706"/>
            </a:xfrm>
            <a:custGeom>
              <a:rect b="b" l="l" r="r" t="t"/>
              <a:pathLst>
                <a:path extrusionOk="0" h="74437" w="46284">
                  <a:moveTo>
                    <a:pt x="11663" y="2640"/>
                  </a:moveTo>
                  <a:lnTo>
                    <a:pt x="11663" y="18747"/>
                  </a:lnTo>
                  <a:lnTo>
                    <a:pt x="3676" y="18747"/>
                  </a:lnTo>
                  <a:lnTo>
                    <a:pt x="3676" y="2640"/>
                  </a:lnTo>
                  <a:close/>
                  <a:moveTo>
                    <a:pt x="22540" y="2640"/>
                  </a:moveTo>
                  <a:lnTo>
                    <a:pt x="22540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0" y="18747"/>
                  </a:lnTo>
                  <a:lnTo>
                    <a:pt x="23810" y="2640"/>
                  </a:lnTo>
                  <a:close/>
                  <a:moveTo>
                    <a:pt x="42607" y="2640"/>
                  </a:moveTo>
                  <a:lnTo>
                    <a:pt x="42607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3" y="19064"/>
                  </a:moveTo>
                  <a:lnTo>
                    <a:pt x="11663" y="37394"/>
                  </a:lnTo>
                  <a:lnTo>
                    <a:pt x="3676" y="37394"/>
                  </a:lnTo>
                  <a:lnTo>
                    <a:pt x="3676" y="19064"/>
                  </a:lnTo>
                  <a:close/>
                  <a:moveTo>
                    <a:pt x="22540" y="19064"/>
                  </a:moveTo>
                  <a:lnTo>
                    <a:pt x="22540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0" y="37394"/>
                  </a:lnTo>
                  <a:lnTo>
                    <a:pt x="23810" y="19064"/>
                  </a:lnTo>
                  <a:close/>
                  <a:moveTo>
                    <a:pt x="42607" y="19064"/>
                  </a:moveTo>
                  <a:lnTo>
                    <a:pt x="42607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3" y="38663"/>
                  </a:moveTo>
                  <a:lnTo>
                    <a:pt x="11663" y="56374"/>
                  </a:lnTo>
                  <a:lnTo>
                    <a:pt x="3676" y="56374"/>
                  </a:lnTo>
                  <a:lnTo>
                    <a:pt x="3676" y="38663"/>
                  </a:lnTo>
                  <a:close/>
                  <a:moveTo>
                    <a:pt x="22540" y="38663"/>
                  </a:moveTo>
                  <a:lnTo>
                    <a:pt x="22540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0" y="56374"/>
                  </a:lnTo>
                  <a:lnTo>
                    <a:pt x="23810" y="38663"/>
                  </a:lnTo>
                  <a:close/>
                  <a:moveTo>
                    <a:pt x="42607" y="38663"/>
                  </a:moveTo>
                  <a:lnTo>
                    <a:pt x="42607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3" y="56692"/>
                  </a:moveTo>
                  <a:lnTo>
                    <a:pt x="11663" y="72147"/>
                  </a:lnTo>
                  <a:lnTo>
                    <a:pt x="3676" y="72147"/>
                  </a:lnTo>
                  <a:lnTo>
                    <a:pt x="3676" y="56692"/>
                  </a:lnTo>
                  <a:close/>
                  <a:moveTo>
                    <a:pt x="22540" y="56692"/>
                  </a:moveTo>
                  <a:lnTo>
                    <a:pt x="22540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0" y="72147"/>
                  </a:lnTo>
                  <a:lnTo>
                    <a:pt x="23810" y="56692"/>
                  </a:lnTo>
                  <a:close/>
                  <a:moveTo>
                    <a:pt x="42607" y="56692"/>
                  </a:moveTo>
                  <a:lnTo>
                    <a:pt x="42607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3" y="74436"/>
                  </a:lnTo>
                  <a:lnTo>
                    <a:pt x="4628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4595844" y="396919"/>
            <a:ext cx="1483402" cy="2385706"/>
            <a:chOff x="4595844" y="396919"/>
            <a:chExt cx="1483402" cy="2385706"/>
          </a:xfrm>
        </p:grpSpPr>
        <p:sp>
          <p:nvSpPr>
            <p:cNvPr id="370" name="Google Shape;370;p17"/>
            <p:cNvSpPr/>
            <p:nvPr/>
          </p:nvSpPr>
          <p:spPr>
            <a:xfrm>
              <a:off x="4713660" y="481499"/>
              <a:ext cx="1272962" cy="2227219"/>
            </a:xfrm>
            <a:custGeom>
              <a:rect b="b" l="l" r="r" t="t"/>
              <a:pathLst>
                <a:path extrusionOk="0" h="69492" w="39718">
                  <a:moveTo>
                    <a:pt x="1" y="1"/>
                  </a:moveTo>
                  <a:lnTo>
                    <a:pt x="1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694943" y="456339"/>
              <a:ext cx="632443" cy="2273787"/>
            </a:xfrm>
            <a:custGeom>
              <a:rect b="b" l="l" r="r" t="t"/>
              <a:pathLst>
                <a:path extrusionOk="0" h="70945" w="19733">
                  <a:moveTo>
                    <a:pt x="0" y="1"/>
                  </a:moveTo>
                  <a:lnTo>
                    <a:pt x="0" y="70945"/>
                  </a:lnTo>
                  <a:lnTo>
                    <a:pt x="12966" y="70945"/>
                  </a:lnTo>
                  <a:cubicBezTo>
                    <a:pt x="12966" y="70945"/>
                    <a:pt x="8605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372896" y="452045"/>
              <a:ext cx="632443" cy="2273819"/>
            </a:xfrm>
            <a:custGeom>
              <a:rect b="b" l="l" r="r" t="t"/>
              <a:pathLst>
                <a:path extrusionOk="0" h="70946" w="19733">
                  <a:moveTo>
                    <a:pt x="0" y="1"/>
                  </a:moveTo>
                  <a:cubicBezTo>
                    <a:pt x="401" y="26467"/>
                    <a:pt x="13400" y="36242"/>
                    <a:pt x="13400" y="36242"/>
                  </a:cubicBezTo>
                  <a:cubicBezTo>
                    <a:pt x="11128" y="39684"/>
                    <a:pt x="6767" y="70945"/>
                    <a:pt x="6767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595844" y="396919"/>
              <a:ext cx="1483402" cy="2385706"/>
            </a:xfrm>
            <a:custGeom>
              <a:rect b="b" l="l" r="r" t="t"/>
              <a:pathLst>
                <a:path extrusionOk="0" h="74437" w="46284">
                  <a:moveTo>
                    <a:pt x="11664" y="2640"/>
                  </a:moveTo>
                  <a:lnTo>
                    <a:pt x="11664" y="18747"/>
                  </a:lnTo>
                  <a:lnTo>
                    <a:pt x="3677" y="18747"/>
                  </a:lnTo>
                  <a:lnTo>
                    <a:pt x="3677" y="2640"/>
                  </a:lnTo>
                  <a:close/>
                  <a:moveTo>
                    <a:pt x="22541" y="2640"/>
                  </a:moveTo>
                  <a:lnTo>
                    <a:pt x="22541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1" y="18747"/>
                  </a:lnTo>
                  <a:lnTo>
                    <a:pt x="23811" y="2640"/>
                  </a:lnTo>
                  <a:close/>
                  <a:moveTo>
                    <a:pt x="42608" y="2640"/>
                  </a:moveTo>
                  <a:lnTo>
                    <a:pt x="42608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4" y="19064"/>
                  </a:moveTo>
                  <a:lnTo>
                    <a:pt x="11664" y="37394"/>
                  </a:lnTo>
                  <a:lnTo>
                    <a:pt x="3677" y="37394"/>
                  </a:lnTo>
                  <a:lnTo>
                    <a:pt x="3677" y="19064"/>
                  </a:lnTo>
                  <a:close/>
                  <a:moveTo>
                    <a:pt x="22541" y="19064"/>
                  </a:moveTo>
                  <a:lnTo>
                    <a:pt x="22541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1" y="37394"/>
                  </a:lnTo>
                  <a:lnTo>
                    <a:pt x="23811" y="19064"/>
                  </a:lnTo>
                  <a:close/>
                  <a:moveTo>
                    <a:pt x="42608" y="19064"/>
                  </a:moveTo>
                  <a:lnTo>
                    <a:pt x="42608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4" y="38663"/>
                  </a:moveTo>
                  <a:lnTo>
                    <a:pt x="11664" y="56374"/>
                  </a:lnTo>
                  <a:lnTo>
                    <a:pt x="3677" y="56374"/>
                  </a:lnTo>
                  <a:lnTo>
                    <a:pt x="3677" y="38663"/>
                  </a:lnTo>
                  <a:close/>
                  <a:moveTo>
                    <a:pt x="22541" y="38663"/>
                  </a:moveTo>
                  <a:lnTo>
                    <a:pt x="22541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1" y="56374"/>
                  </a:lnTo>
                  <a:lnTo>
                    <a:pt x="23811" y="38663"/>
                  </a:lnTo>
                  <a:close/>
                  <a:moveTo>
                    <a:pt x="42608" y="38663"/>
                  </a:moveTo>
                  <a:lnTo>
                    <a:pt x="42608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4" y="56692"/>
                  </a:moveTo>
                  <a:lnTo>
                    <a:pt x="11664" y="72147"/>
                  </a:lnTo>
                  <a:lnTo>
                    <a:pt x="3677" y="72147"/>
                  </a:lnTo>
                  <a:lnTo>
                    <a:pt x="3677" y="56692"/>
                  </a:lnTo>
                  <a:close/>
                  <a:moveTo>
                    <a:pt x="22541" y="56692"/>
                  </a:moveTo>
                  <a:lnTo>
                    <a:pt x="22541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1" y="72147"/>
                  </a:lnTo>
                  <a:lnTo>
                    <a:pt x="23811" y="56692"/>
                  </a:lnTo>
                  <a:close/>
                  <a:moveTo>
                    <a:pt x="42608" y="56692"/>
                  </a:moveTo>
                  <a:lnTo>
                    <a:pt x="42608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4" y="74436"/>
                  </a:lnTo>
                  <a:lnTo>
                    <a:pt x="4628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146197" y="2917586"/>
            <a:ext cx="1147614" cy="1754866"/>
            <a:chOff x="146197" y="2914863"/>
            <a:chExt cx="1147614" cy="1754866"/>
          </a:xfrm>
        </p:grpSpPr>
        <p:sp>
          <p:nvSpPr>
            <p:cNvPr id="375" name="Google Shape;375;p17"/>
            <p:cNvSpPr/>
            <p:nvPr/>
          </p:nvSpPr>
          <p:spPr>
            <a:xfrm>
              <a:off x="1194713" y="4349485"/>
              <a:ext cx="99099" cy="320244"/>
            </a:xfrm>
            <a:custGeom>
              <a:rect b="b" l="l" r="r" t="t"/>
              <a:pathLst>
                <a:path extrusionOk="0" h="9992" w="3092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808607" y="4349485"/>
              <a:ext cx="99099" cy="320244"/>
            </a:xfrm>
            <a:custGeom>
              <a:rect b="b" l="l" r="r" t="t"/>
              <a:pathLst>
                <a:path extrusionOk="0" h="9992" w="3092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5193" y="4349485"/>
              <a:ext cx="99643" cy="320244"/>
            </a:xfrm>
            <a:custGeom>
              <a:rect b="b" l="l" r="r" t="t"/>
              <a:pathLst>
                <a:path extrusionOk="0" h="9992" w="3109">
                  <a:moveTo>
                    <a:pt x="3108" y="0"/>
                  </a:moveTo>
                  <a:lnTo>
                    <a:pt x="0" y="101"/>
                  </a:lnTo>
                  <a:lnTo>
                    <a:pt x="0" y="9992"/>
                  </a:lnTo>
                  <a:lnTo>
                    <a:pt x="1320" y="999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54210" y="4349485"/>
              <a:ext cx="99099" cy="320244"/>
            </a:xfrm>
            <a:custGeom>
              <a:rect b="b" l="l" r="r" t="t"/>
              <a:pathLst>
                <a:path extrusionOk="0" h="9992" w="3092">
                  <a:moveTo>
                    <a:pt x="3092" y="0"/>
                  </a:moveTo>
                  <a:lnTo>
                    <a:pt x="1" y="101"/>
                  </a:lnTo>
                  <a:lnTo>
                    <a:pt x="1" y="9992"/>
                  </a:lnTo>
                  <a:lnTo>
                    <a:pt x="1321" y="9992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983183" y="3637687"/>
              <a:ext cx="310629" cy="721926"/>
            </a:xfrm>
            <a:custGeom>
              <a:rect b="b" l="l" r="r" t="t"/>
              <a:pathLst>
                <a:path extrusionOk="0" h="22525" w="9692">
                  <a:moveTo>
                    <a:pt x="5106" y="1"/>
                  </a:moveTo>
                  <a:cubicBezTo>
                    <a:pt x="3291" y="1"/>
                    <a:pt x="1421" y="538"/>
                    <a:pt x="1421" y="538"/>
                  </a:cubicBezTo>
                  <a:cubicBezTo>
                    <a:pt x="1421" y="538"/>
                    <a:pt x="1" y="22276"/>
                    <a:pt x="185" y="22443"/>
                  </a:cubicBezTo>
                  <a:cubicBezTo>
                    <a:pt x="240" y="22504"/>
                    <a:pt x="1315" y="22525"/>
                    <a:pt x="2724" y="22525"/>
                  </a:cubicBezTo>
                  <a:cubicBezTo>
                    <a:pt x="5541" y="22525"/>
                    <a:pt x="9692" y="22443"/>
                    <a:pt x="9692" y="22443"/>
                  </a:cubicBezTo>
                  <a:cubicBezTo>
                    <a:pt x="9692" y="22443"/>
                    <a:pt x="9541" y="3061"/>
                    <a:pt x="8104" y="1056"/>
                  </a:cubicBezTo>
                  <a:cubicBezTo>
                    <a:pt x="7520" y="244"/>
                    <a:pt x="6326" y="1"/>
                    <a:pt x="5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4210" y="2914863"/>
              <a:ext cx="897015" cy="1329146"/>
            </a:xfrm>
            <a:custGeom>
              <a:rect b="b" l="l" r="r" t="t"/>
              <a:pathLst>
                <a:path extrusionOk="0" h="41471" w="27988">
                  <a:moveTo>
                    <a:pt x="7823" y="0"/>
                  </a:moveTo>
                  <a:cubicBezTo>
                    <a:pt x="3510" y="0"/>
                    <a:pt x="1" y="3519"/>
                    <a:pt x="34" y="7853"/>
                  </a:cubicBezTo>
                  <a:lnTo>
                    <a:pt x="252" y="41471"/>
                  </a:lnTo>
                  <a:lnTo>
                    <a:pt x="27102" y="41471"/>
                  </a:lnTo>
                  <a:lnTo>
                    <a:pt x="27888" y="7870"/>
                  </a:lnTo>
                  <a:cubicBezTo>
                    <a:pt x="27988" y="3559"/>
                    <a:pt x="24512" y="0"/>
                    <a:pt x="20202" y="0"/>
                  </a:cubicBezTo>
                  <a:lnTo>
                    <a:pt x="7854" y="0"/>
                  </a:lnTo>
                  <a:cubicBezTo>
                    <a:pt x="7844" y="0"/>
                    <a:pt x="7834" y="0"/>
                    <a:pt x="78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2254" y="4008249"/>
              <a:ext cx="1080694" cy="347166"/>
            </a:xfrm>
            <a:custGeom>
              <a:rect b="b" l="l" r="r" t="t"/>
              <a:pathLst>
                <a:path extrusionOk="0" h="10832" w="33719">
                  <a:moveTo>
                    <a:pt x="17415" y="0"/>
                  </a:moveTo>
                  <a:cubicBezTo>
                    <a:pt x="14801" y="0"/>
                    <a:pt x="12220" y="26"/>
                    <a:pt x="10360" y="104"/>
                  </a:cubicBezTo>
                  <a:cubicBezTo>
                    <a:pt x="4762" y="338"/>
                    <a:pt x="1" y="7356"/>
                    <a:pt x="1" y="7356"/>
                  </a:cubicBezTo>
                  <a:lnTo>
                    <a:pt x="1" y="10831"/>
                  </a:lnTo>
                  <a:lnTo>
                    <a:pt x="33718" y="10831"/>
                  </a:lnTo>
                  <a:lnTo>
                    <a:pt x="33718" y="6921"/>
                  </a:lnTo>
                  <a:cubicBezTo>
                    <a:pt x="33334" y="305"/>
                    <a:pt x="28004" y="104"/>
                    <a:pt x="28004" y="104"/>
                  </a:cubicBezTo>
                  <a:cubicBezTo>
                    <a:pt x="28004" y="104"/>
                    <a:pt x="22643" y="0"/>
                    <a:pt x="174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08202" y="4007832"/>
              <a:ext cx="749746" cy="341557"/>
            </a:xfrm>
            <a:custGeom>
              <a:rect b="b" l="l" r="r" t="t"/>
              <a:pathLst>
                <a:path extrusionOk="0" h="10657" w="23393">
                  <a:moveTo>
                    <a:pt x="15406" y="0"/>
                  </a:moveTo>
                  <a:cubicBezTo>
                    <a:pt x="10326" y="34"/>
                    <a:pt x="5230" y="50"/>
                    <a:pt x="151" y="84"/>
                  </a:cubicBezTo>
                  <a:cubicBezTo>
                    <a:pt x="0" y="84"/>
                    <a:pt x="0" y="318"/>
                    <a:pt x="151" y="318"/>
                  </a:cubicBezTo>
                  <a:lnTo>
                    <a:pt x="13985" y="251"/>
                  </a:lnTo>
                  <a:cubicBezTo>
                    <a:pt x="14681" y="243"/>
                    <a:pt x="15418" y="201"/>
                    <a:pt x="16152" y="201"/>
                  </a:cubicBezTo>
                  <a:cubicBezTo>
                    <a:pt x="16952" y="201"/>
                    <a:pt x="17748" y="251"/>
                    <a:pt x="18480" y="451"/>
                  </a:cubicBezTo>
                  <a:cubicBezTo>
                    <a:pt x="22607" y="1621"/>
                    <a:pt x="23208" y="6901"/>
                    <a:pt x="22874" y="10543"/>
                  </a:cubicBezTo>
                  <a:cubicBezTo>
                    <a:pt x="22874" y="10619"/>
                    <a:pt x="22929" y="10656"/>
                    <a:pt x="22985" y="10656"/>
                  </a:cubicBezTo>
                  <a:cubicBezTo>
                    <a:pt x="23041" y="10656"/>
                    <a:pt x="23100" y="10619"/>
                    <a:pt x="23108" y="10543"/>
                  </a:cubicBezTo>
                  <a:cubicBezTo>
                    <a:pt x="23392" y="7486"/>
                    <a:pt x="23058" y="3225"/>
                    <a:pt x="20452" y="1187"/>
                  </a:cubicBezTo>
                  <a:cubicBezTo>
                    <a:pt x="18948" y="17"/>
                    <a:pt x="17193" y="0"/>
                    <a:pt x="154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42183" y="2936048"/>
              <a:ext cx="583727" cy="696959"/>
            </a:xfrm>
            <a:custGeom>
              <a:rect b="b" l="l" r="r" t="t"/>
              <a:pathLst>
                <a:path extrusionOk="0" h="21746" w="18213">
                  <a:moveTo>
                    <a:pt x="12059" y="0"/>
                  </a:moveTo>
                  <a:cubicBezTo>
                    <a:pt x="11472" y="0"/>
                    <a:pt x="10856" y="8"/>
                    <a:pt x="10210" y="8"/>
                  </a:cubicBezTo>
                  <a:cubicBezTo>
                    <a:pt x="9190" y="8"/>
                    <a:pt x="8154" y="58"/>
                    <a:pt x="7118" y="158"/>
                  </a:cubicBezTo>
                  <a:cubicBezTo>
                    <a:pt x="6567" y="225"/>
                    <a:pt x="6016" y="325"/>
                    <a:pt x="5481" y="459"/>
                  </a:cubicBezTo>
                  <a:cubicBezTo>
                    <a:pt x="4896" y="592"/>
                    <a:pt x="4345" y="776"/>
                    <a:pt x="3827" y="1044"/>
                  </a:cubicBezTo>
                  <a:cubicBezTo>
                    <a:pt x="3292" y="1328"/>
                    <a:pt x="2791" y="1695"/>
                    <a:pt x="2357" y="2130"/>
                  </a:cubicBezTo>
                  <a:cubicBezTo>
                    <a:pt x="1922" y="2581"/>
                    <a:pt x="1538" y="3082"/>
                    <a:pt x="1237" y="3633"/>
                  </a:cubicBezTo>
                  <a:cubicBezTo>
                    <a:pt x="1087" y="3917"/>
                    <a:pt x="970" y="4218"/>
                    <a:pt x="886" y="4519"/>
                  </a:cubicBezTo>
                  <a:cubicBezTo>
                    <a:pt x="819" y="4820"/>
                    <a:pt x="769" y="5137"/>
                    <a:pt x="753" y="5438"/>
                  </a:cubicBezTo>
                  <a:cubicBezTo>
                    <a:pt x="686" y="6039"/>
                    <a:pt x="619" y="6641"/>
                    <a:pt x="569" y="7242"/>
                  </a:cubicBezTo>
                  <a:cubicBezTo>
                    <a:pt x="452" y="8412"/>
                    <a:pt x="368" y="9565"/>
                    <a:pt x="301" y="10651"/>
                  </a:cubicBezTo>
                  <a:cubicBezTo>
                    <a:pt x="168" y="12823"/>
                    <a:pt x="101" y="14778"/>
                    <a:pt x="67" y="16415"/>
                  </a:cubicBezTo>
                  <a:cubicBezTo>
                    <a:pt x="17" y="18069"/>
                    <a:pt x="1" y="19406"/>
                    <a:pt x="1" y="20325"/>
                  </a:cubicBezTo>
                  <a:cubicBezTo>
                    <a:pt x="1" y="20776"/>
                    <a:pt x="1" y="21127"/>
                    <a:pt x="1" y="21378"/>
                  </a:cubicBezTo>
                  <a:cubicBezTo>
                    <a:pt x="1" y="21495"/>
                    <a:pt x="1" y="21595"/>
                    <a:pt x="1" y="21662"/>
                  </a:cubicBezTo>
                  <a:cubicBezTo>
                    <a:pt x="1" y="21695"/>
                    <a:pt x="1" y="21712"/>
                    <a:pt x="1" y="21745"/>
                  </a:cubicBezTo>
                  <a:cubicBezTo>
                    <a:pt x="1" y="21712"/>
                    <a:pt x="17" y="21695"/>
                    <a:pt x="17" y="21662"/>
                  </a:cubicBezTo>
                  <a:cubicBezTo>
                    <a:pt x="17" y="21595"/>
                    <a:pt x="17" y="21495"/>
                    <a:pt x="17" y="21378"/>
                  </a:cubicBezTo>
                  <a:cubicBezTo>
                    <a:pt x="34" y="21127"/>
                    <a:pt x="34" y="20776"/>
                    <a:pt x="51" y="20325"/>
                  </a:cubicBezTo>
                  <a:cubicBezTo>
                    <a:pt x="84" y="19389"/>
                    <a:pt x="118" y="18069"/>
                    <a:pt x="168" y="16432"/>
                  </a:cubicBezTo>
                  <a:cubicBezTo>
                    <a:pt x="218" y="14778"/>
                    <a:pt x="285" y="12823"/>
                    <a:pt x="418" y="10651"/>
                  </a:cubicBezTo>
                  <a:cubicBezTo>
                    <a:pt x="502" y="9565"/>
                    <a:pt x="585" y="8429"/>
                    <a:pt x="702" y="7242"/>
                  </a:cubicBezTo>
                  <a:cubicBezTo>
                    <a:pt x="753" y="6658"/>
                    <a:pt x="819" y="6056"/>
                    <a:pt x="886" y="5455"/>
                  </a:cubicBezTo>
                  <a:cubicBezTo>
                    <a:pt x="920" y="5154"/>
                    <a:pt x="970" y="4853"/>
                    <a:pt x="1037" y="4552"/>
                  </a:cubicBezTo>
                  <a:cubicBezTo>
                    <a:pt x="1103" y="4252"/>
                    <a:pt x="1220" y="3968"/>
                    <a:pt x="1371" y="3700"/>
                  </a:cubicBezTo>
                  <a:cubicBezTo>
                    <a:pt x="1655" y="3149"/>
                    <a:pt x="2022" y="2664"/>
                    <a:pt x="2457" y="2230"/>
                  </a:cubicBezTo>
                  <a:cubicBezTo>
                    <a:pt x="2891" y="1812"/>
                    <a:pt x="3359" y="1445"/>
                    <a:pt x="3877" y="1160"/>
                  </a:cubicBezTo>
                  <a:cubicBezTo>
                    <a:pt x="4395" y="910"/>
                    <a:pt x="4946" y="709"/>
                    <a:pt x="5514" y="592"/>
                  </a:cubicBezTo>
                  <a:cubicBezTo>
                    <a:pt x="6049" y="459"/>
                    <a:pt x="6584" y="358"/>
                    <a:pt x="7135" y="292"/>
                  </a:cubicBezTo>
                  <a:cubicBezTo>
                    <a:pt x="8171" y="175"/>
                    <a:pt x="9190" y="125"/>
                    <a:pt x="10226" y="125"/>
                  </a:cubicBezTo>
                  <a:cubicBezTo>
                    <a:pt x="11179" y="108"/>
                    <a:pt x="12081" y="108"/>
                    <a:pt x="12916" y="108"/>
                  </a:cubicBezTo>
                  <a:cubicBezTo>
                    <a:pt x="14554" y="108"/>
                    <a:pt x="15890" y="141"/>
                    <a:pt x="16809" y="191"/>
                  </a:cubicBezTo>
                  <a:lnTo>
                    <a:pt x="17411" y="258"/>
                  </a:lnTo>
                  <a:cubicBezTo>
                    <a:pt x="17578" y="275"/>
                    <a:pt x="17728" y="292"/>
                    <a:pt x="17862" y="308"/>
                  </a:cubicBezTo>
                  <a:cubicBezTo>
                    <a:pt x="17979" y="342"/>
                    <a:pt x="18063" y="358"/>
                    <a:pt x="18129" y="375"/>
                  </a:cubicBezTo>
                  <a:cubicBezTo>
                    <a:pt x="18146" y="392"/>
                    <a:pt x="18180" y="392"/>
                    <a:pt x="18213" y="392"/>
                  </a:cubicBezTo>
                  <a:cubicBezTo>
                    <a:pt x="18180" y="375"/>
                    <a:pt x="18163" y="375"/>
                    <a:pt x="18129" y="358"/>
                  </a:cubicBezTo>
                  <a:cubicBezTo>
                    <a:pt x="18063" y="342"/>
                    <a:pt x="17979" y="308"/>
                    <a:pt x="17862" y="292"/>
                  </a:cubicBezTo>
                  <a:cubicBezTo>
                    <a:pt x="17745" y="258"/>
                    <a:pt x="17595" y="242"/>
                    <a:pt x="17411" y="208"/>
                  </a:cubicBezTo>
                  <a:cubicBezTo>
                    <a:pt x="17244" y="191"/>
                    <a:pt x="17043" y="158"/>
                    <a:pt x="16809" y="141"/>
                  </a:cubicBezTo>
                  <a:cubicBezTo>
                    <a:pt x="15890" y="58"/>
                    <a:pt x="14554" y="8"/>
                    <a:pt x="12916" y="8"/>
                  </a:cubicBezTo>
                  <a:cubicBezTo>
                    <a:pt x="12638" y="2"/>
                    <a:pt x="12352" y="0"/>
                    <a:pt x="120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5123" y="3303501"/>
              <a:ext cx="26281" cy="109419"/>
            </a:xfrm>
            <a:custGeom>
              <a:rect b="b" l="l" r="r" t="t"/>
              <a:pathLst>
                <a:path extrusionOk="0" h="3414" w="820">
                  <a:moveTo>
                    <a:pt x="57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201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2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85" y="21"/>
                  </a:cubicBezTo>
                  <a:cubicBezTo>
                    <a:pt x="126" y="5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26811" y="3303501"/>
              <a:ext cx="26281" cy="109419"/>
            </a:xfrm>
            <a:custGeom>
              <a:rect b="b" l="l" r="r" t="t"/>
              <a:pathLst>
                <a:path extrusionOk="0" h="3414" w="820">
                  <a:moveTo>
                    <a:pt x="55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185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3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68" y="21"/>
                  </a:cubicBezTo>
                  <a:cubicBezTo>
                    <a:pt x="118" y="5"/>
                    <a:pt x="80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52607" y="3623777"/>
              <a:ext cx="372229" cy="739650"/>
            </a:xfrm>
            <a:custGeom>
              <a:rect b="b" l="l" r="r" t="t"/>
              <a:pathLst>
                <a:path extrusionOk="0" h="23078" w="11614">
                  <a:moveTo>
                    <a:pt x="5997" y="1"/>
                  </a:moveTo>
                  <a:cubicBezTo>
                    <a:pt x="3366" y="1"/>
                    <a:pt x="452" y="755"/>
                    <a:pt x="452" y="755"/>
                  </a:cubicBezTo>
                  <a:cubicBezTo>
                    <a:pt x="452" y="755"/>
                    <a:pt x="1" y="22359"/>
                    <a:pt x="17" y="22844"/>
                  </a:cubicBezTo>
                  <a:cubicBezTo>
                    <a:pt x="30" y="23022"/>
                    <a:pt x="1596" y="23078"/>
                    <a:pt x="3573" y="23078"/>
                  </a:cubicBezTo>
                  <a:cubicBezTo>
                    <a:pt x="6982" y="23078"/>
                    <a:pt x="11613" y="22911"/>
                    <a:pt x="11613" y="22911"/>
                  </a:cubicBezTo>
                  <a:cubicBezTo>
                    <a:pt x="11613" y="22911"/>
                    <a:pt x="11346" y="4130"/>
                    <a:pt x="9909" y="1407"/>
                  </a:cubicBezTo>
                  <a:cubicBezTo>
                    <a:pt x="9332" y="327"/>
                    <a:pt x="7726" y="1"/>
                    <a:pt x="599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46197" y="3630732"/>
              <a:ext cx="281175" cy="734554"/>
            </a:xfrm>
            <a:custGeom>
              <a:rect b="b" l="l" r="r" t="t"/>
              <a:pathLst>
                <a:path extrusionOk="0" h="22919" w="8773">
                  <a:moveTo>
                    <a:pt x="3734" y="1"/>
                  </a:moveTo>
                  <a:cubicBezTo>
                    <a:pt x="1971" y="1"/>
                    <a:pt x="217" y="455"/>
                    <a:pt x="217" y="455"/>
                  </a:cubicBezTo>
                  <a:cubicBezTo>
                    <a:pt x="217" y="455"/>
                    <a:pt x="0" y="22694"/>
                    <a:pt x="167" y="22861"/>
                  </a:cubicBezTo>
                  <a:cubicBezTo>
                    <a:pt x="209" y="22902"/>
                    <a:pt x="768" y="22918"/>
                    <a:pt x="1582" y="22918"/>
                  </a:cubicBezTo>
                  <a:cubicBezTo>
                    <a:pt x="4026" y="22918"/>
                    <a:pt x="8772" y="22777"/>
                    <a:pt x="8772" y="22777"/>
                  </a:cubicBezTo>
                  <a:cubicBezTo>
                    <a:pt x="8772" y="22777"/>
                    <a:pt x="8388" y="3111"/>
                    <a:pt x="6951" y="1106"/>
                  </a:cubicBezTo>
                  <a:cubicBezTo>
                    <a:pt x="6341" y="248"/>
                    <a:pt x="5035" y="1"/>
                    <a:pt x="37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38309" y="3954821"/>
              <a:ext cx="26794" cy="33620"/>
            </a:xfrm>
            <a:custGeom>
              <a:rect b="b" l="l" r="r" t="t"/>
              <a:pathLst>
                <a:path extrusionOk="0" h="1049" w="836">
                  <a:moveTo>
                    <a:pt x="568" y="0"/>
                  </a:moveTo>
                  <a:cubicBezTo>
                    <a:pt x="552" y="0"/>
                    <a:pt x="501" y="0"/>
                    <a:pt x="418" y="17"/>
                  </a:cubicBezTo>
                  <a:lnTo>
                    <a:pt x="351" y="34"/>
                  </a:lnTo>
                  <a:lnTo>
                    <a:pt x="401" y="84"/>
                  </a:lnTo>
                  <a:cubicBezTo>
                    <a:pt x="518" y="167"/>
                    <a:pt x="618" y="284"/>
                    <a:pt x="668" y="435"/>
                  </a:cubicBezTo>
                  <a:cubicBezTo>
                    <a:pt x="752" y="618"/>
                    <a:pt x="652" y="852"/>
                    <a:pt x="451" y="902"/>
                  </a:cubicBezTo>
                  <a:cubicBezTo>
                    <a:pt x="434" y="906"/>
                    <a:pt x="417" y="908"/>
                    <a:pt x="400" y="908"/>
                  </a:cubicBezTo>
                  <a:cubicBezTo>
                    <a:pt x="271" y="908"/>
                    <a:pt x="165" y="801"/>
                    <a:pt x="151" y="668"/>
                  </a:cubicBezTo>
                  <a:cubicBezTo>
                    <a:pt x="134" y="552"/>
                    <a:pt x="134" y="418"/>
                    <a:pt x="167" y="284"/>
                  </a:cubicBezTo>
                  <a:cubicBezTo>
                    <a:pt x="201" y="201"/>
                    <a:pt x="267" y="151"/>
                    <a:pt x="351" y="134"/>
                  </a:cubicBezTo>
                  <a:cubicBezTo>
                    <a:pt x="362" y="130"/>
                    <a:pt x="371" y="129"/>
                    <a:pt x="380" y="129"/>
                  </a:cubicBezTo>
                  <a:cubicBezTo>
                    <a:pt x="405" y="129"/>
                    <a:pt x="423" y="139"/>
                    <a:pt x="430" y="139"/>
                  </a:cubicBezTo>
                  <a:cubicBezTo>
                    <a:pt x="433" y="139"/>
                    <a:pt x="435" y="137"/>
                    <a:pt x="435" y="134"/>
                  </a:cubicBezTo>
                  <a:cubicBezTo>
                    <a:pt x="451" y="134"/>
                    <a:pt x="418" y="84"/>
                    <a:pt x="351" y="84"/>
                  </a:cubicBezTo>
                  <a:cubicBezTo>
                    <a:pt x="341" y="82"/>
                    <a:pt x="331" y="82"/>
                    <a:pt x="321" y="82"/>
                  </a:cubicBezTo>
                  <a:cubicBezTo>
                    <a:pt x="214" y="82"/>
                    <a:pt x="114" y="159"/>
                    <a:pt x="84" y="251"/>
                  </a:cubicBezTo>
                  <a:cubicBezTo>
                    <a:pt x="17" y="384"/>
                    <a:pt x="0" y="552"/>
                    <a:pt x="34" y="702"/>
                  </a:cubicBezTo>
                  <a:cubicBezTo>
                    <a:pt x="34" y="802"/>
                    <a:pt x="84" y="886"/>
                    <a:pt x="151" y="953"/>
                  </a:cubicBezTo>
                  <a:cubicBezTo>
                    <a:pt x="225" y="1014"/>
                    <a:pt x="299" y="1049"/>
                    <a:pt x="380" y="1049"/>
                  </a:cubicBezTo>
                  <a:cubicBezTo>
                    <a:pt x="409" y="1049"/>
                    <a:pt x="438" y="1045"/>
                    <a:pt x="468" y="1036"/>
                  </a:cubicBezTo>
                  <a:cubicBezTo>
                    <a:pt x="618" y="1019"/>
                    <a:pt x="752" y="902"/>
                    <a:pt x="785" y="769"/>
                  </a:cubicBezTo>
                  <a:cubicBezTo>
                    <a:pt x="836" y="635"/>
                    <a:pt x="836" y="518"/>
                    <a:pt x="785" y="384"/>
                  </a:cubicBezTo>
                  <a:cubicBezTo>
                    <a:pt x="728" y="255"/>
                    <a:pt x="633" y="137"/>
                    <a:pt x="500" y="54"/>
                  </a:cubicBezTo>
                  <a:lnTo>
                    <a:pt x="500" y="54"/>
                  </a:lnTo>
                  <a:cubicBezTo>
                    <a:pt x="544" y="32"/>
                    <a:pt x="568" y="12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50071" y="3845018"/>
              <a:ext cx="50927" cy="115733"/>
            </a:xfrm>
            <a:custGeom>
              <a:rect b="b" l="l" r="r" t="t"/>
              <a:pathLst>
                <a:path extrusionOk="0" h="3611" w="1589">
                  <a:moveTo>
                    <a:pt x="1571" y="1"/>
                  </a:moveTo>
                  <a:cubicBezTo>
                    <a:pt x="1574" y="2"/>
                    <a:pt x="1576" y="6"/>
                    <a:pt x="1575" y="13"/>
                  </a:cubicBezTo>
                  <a:lnTo>
                    <a:pt x="1575" y="13"/>
                  </a:lnTo>
                  <a:cubicBezTo>
                    <a:pt x="1579" y="9"/>
                    <a:pt x="1584" y="5"/>
                    <a:pt x="1588" y="1"/>
                  </a:cubicBezTo>
                  <a:close/>
                  <a:moveTo>
                    <a:pt x="1575" y="13"/>
                  </a:moveTo>
                  <a:cubicBezTo>
                    <a:pt x="1432" y="144"/>
                    <a:pt x="1335" y="307"/>
                    <a:pt x="1237" y="469"/>
                  </a:cubicBezTo>
                  <a:cubicBezTo>
                    <a:pt x="753" y="1271"/>
                    <a:pt x="385" y="2140"/>
                    <a:pt x="134" y="3042"/>
                  </a:cubicBezTo>
                  <a:cubicBezTo>
                    <a:pt x="68" y="3226"/>
                    <a:pt x="17" y="3426"/>
                    <a:pt x="1" y="3610"/>
                  </a:cubicBezTo>
                  <a:cubicBezTo>
                    <a:pt x="1" y="3610"/>
                    <a:pt x="2" y="3610"/>
                    <a:pt x="2" y="3610"/>
                  </a:cubicBezTo>
                  <a:cubicBezTo>
                    <a:pt x="56" y="3610"/>
                    <a:pt x="306" y="2765"/>
                    <a:pt x="736" y="1772"/>
                  </a:cubicBezTo>
                  <a:cubicBezTo>
                    <a:pt x="1143" y="848"/>
                    <a:pt x="1565" y="114"/>
                    <a:pt x="1575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98150" y="3855723"/>
              <a:ext cx="48748" cy="106630"/>
            </a:xfrm>
            <a:custGeom>
              <a:rect b="b" l="l" r="r" t="t"/>
              <a:pathLst>
                <a:path extrusionOk="0" h="3327" w="1521">
                  <a:moveTo>
                    <a:pt x="51" y="1"/>
                  </a:moveTo>
                  <a:cubicBezTo>
                    <a:pt x="51" y="1"/>
                    <a:pt x="51" y="1"/>
                    <a:pt x="50" y="1"/>
                  </a:cubicBezTo>
                  <a:cubicBezTo>
                    <a:pt x="0" y="18"/>
                    <a:pt x="368" y="736"/>
                    <a:pt x="769" y="1672"/>
                  </a:cubicBezTo>
                  <a:cubicBezTo>
                    <a:pt x="1149" y="2581"/>
                    <a:pt x="1447" y="3326"/>
                    <a:pt x="1486" y="3326"/>
                  </a:cubicBezTo>
                  <a:cubicBezTo>
                    <a:pt x="1486" y="3326"/>
                    <a:pt x="1487" y="3326"/>
                    <a:pt x="1487" y="3326"/>
                  </a:cubicBezTo>
                  <a:cubicBezTo>
                    <a:pt x="1520" y="3326"/>
                    <a:pt x="1287" y="2541"/>
                    <a:pt x="886" y="1605"/>
                  </a:cubicBezTo>
                  <a:cubicBezTo>
                    <a:pt x="489" y="697"/>
                    <a:pt x="93" y="1"/>
                    <a:pt x="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59174" y="3984275"/>
              <a:ext cx="40191" cy="179961"/>
            </a:xfrm>
            <a:custGeom>
              <a:rect b="b" l="l" r="r" t="t"/>
              <a:pathLst>
                <a:path extrusionOk="0" h="5615" w="1254">
                  <a:moveTo>
                    <a:pt x="1" y="0"/>
                  </a:moveTo>
                  <a:lnTo>
                    <a:pt x="1" y="0"/>
                  </a:lnTo>
                  <a:cubicBezTo>
                    <a:pt x="34" y="284"/>
                    <a:pt x="101" y="551"/>
                    <a:pt x="168" y="819"/>
                  </a:cubicBezTo>
                  <a:cubicBezTo>
                    <a:pt x="302" y="1337"/>
                    <a:pt x="469" y="2022"/>
                    <a:pt x="652" y="2807"/>
                  </a:cubicBezTo>
                  <a:cubicBezTo>
                    <a:pt x="820" y="3576"/>
                    <a:pt x="970" y="4277"/>
                    <a:pt x="1070" y="4795"/>
                  </a:cubicBezTo>
                  <a:cubicBezTo>
                    <a:pt x="1120" y="5079"/>
                    <a:pt x="1170" y="5347"/>
                    <a:pt x="1254" y="5614"/>
                  </a:cubicBezTo>
                  <a:cubicBezTo>
                    <a:pt x="1254" y="5330"/>
                    <a:pt x="1221" y="5046"/>
                    <a:pt x="1170" y="4779"/>
                  </a:cubicBezTo>
                  <a:cubicBezTo>
                    <a:pt x="1087" y="4261"/>
                    <a:pt x="953" y="3559"/>
                    <a:pt x="786" y="2774"/>
                  </a:cubicBezTo>
                  <a:cubicBezTo>
                    <a:pt x="602" y="1988"/>
                    <a:pt x="419" y="1303"/>
                    <a:pt x="268" y="802"/>
                  </a:cubicBezTo>
                  <a:cubicBezTo>
                    <a:pt x="201" y="518"/>
                    <a:pt x="118" y="2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99753" y="3984788"/>
              <a:ext cx="46088" cy="110380"/>
            </a:xfrm>
            <a:custGeom>
              <a:rect b="b" l="l" r="r" t="t"/>
              <a:pathLst>
                <a:path extrusionOk="0" h="3444" w="1438">
                  <a:moveTo>
                    <a:pt x="1404" y="1"/>
                  </a:moveTo>
                  <a:cubicBezTo>
                    <a:pt x="1287" y="134"/>
                    <a:pt x="1186" y="302"/>
                    <a:pt x="1103" y="469"/>
                  </a:cubicBezTo>
                  <a:cubicBezTo>
                    <a:pt x="668" y="1237"/>
                    <a:pt x="334" y="2056"/>
                    <a:pt x="100" y="2908"/>
                  </a:cubicBezTo>
                  <a:cubicBezTo>
                    <a:pt x="50" y="3075"/>
                    <a:pt x="0" y="3259"/>
                    <a:pt x="0" y="3443"/>
                  </a:cubicBezTo>
                  <a:cubicBezTo>
                    <a:pt x="0" y="3443"/>
                    <a:pt x="1" y="3443"/>
                    <a:pt x="1" y="3443"/>
                  </a:cubicBezTo>
                  <a:cubicBezTo>
                    <a:pt x="38" y="3443"/>
                    <a:pt x="271" y="2648"/>
                    <a:pt x="652" y="1705"/>
                  </a:cubicBezTo>
                  <a:cubicBezTo>
                    <a:pt x="1036" y="753"/>
                    <a:pt x="1437" y="18"/>
                    <a:pt x="14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2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8"/>
          <p:cNvSpPr txBox="1"/>
          <p:nvPr>
            <p:ph type="title"/>
          </p:nvPr>
        </p:nvSpPr>
        <p:spPr>
          <a:xfrm>
            <a:off x="3726000" y="4089600"/>
            <a:ext cx="3380400" cy="5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6" name="Google Shape;396;p18"/>
          <p:cNvSpPr txBox="1"/>
          <p:nvPr>
            <p:ph idx="1" type="subTitle"/>
          </p:nvPr>
        </p:nvSpPr>
        <p:spPr>
          <a:xfrm>
            <a:off x="3726000" y="2935650"/>
            <a:ext cx="3380400" cy="115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97" name="Google Shape;397;p18"/>
          <p:cNvGrpSpPr/>
          <p:nvPr/>
        </p:nvGrpSpPr>
        <p:grpSpPr>
          <a:xfrm>
            <a:off x="3519477" y="424219"/>
            <a:ext cx="1304531" cy="2282345"/>
            <a:chOff x="3519477" y="424219"/>
            <a:chExt cx="1304531" cy="2282345"/>
          </a:xfrm>
        </p:grpSpPr>
        <p:sp>
          <p:nvSpPr>
            <p:cNvPr id="398" name="Google Shape;398;p18"/>
            <p:cNvSpPr/>
            <p:nvPr/>
          </p:nvSpPr>
          <p:spPr>
            <a:xfrm>
              <a:off x="3519477" y="972018"/>
              <a:ext cx="276912" cy="593374"/>
            </a:xfrm>
            <a:custGeom>
              <a:rect b="b" l="l" r="r" t="t"/>
              <a:pathLst>
                <a:path extrusionOk="0" h="18514" w="8640">
                  <a:moveTo>
                    <a:pt x="1" y="1"/>
                  </a:moveTo>
                  <a:lnTo>
                    <a:pt x="1" y="18514"/>
                  </a:lnTo>
                  <a:lnTo>
                    <a:pt x="8639" y="18514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808119" y="1606608"/>
              <a:ext cx="340083" cy="573022"/>
            </a:xfrm>
            <a:custGeom>
              <a:rect b="b" l="l" r="r" t="t"/>
              <a:pathLst>
                <a:path extrusionOk="0" h="17879" w="10611">
                  <a:moveTo>
                    <a:pt x="1" y="0"/>
                  </a:moveTo>
                  <a:lnTo>
                    <a:pt x="1" y="17879"/>
                  </a:lnTo>
                  <a:lnTo>
                    <a:pt x="10611" y="17879"/>
                  </a:lnTo>
                  <a:lnTo>
                    <a:pt x="106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4189931" y="424219"/>
              <a:ext cx="634077" cy="537671"/>
            </a:xfrm>
            <a:custGeom>
              <a:rect b="b" l="l" r="r" t="t"/>
              <a:pathLst>
                <a:path extrusionOk="0" h="16776" w="19784">
                  <a:moveTo>
                    <a:pt x="1" y="0"/>
                  </a:moveTo>
                  <a:lnTo>
                    <a:pt x="1" y="16775"/>
                  </a:lnTo>
                  <a:lnTo>
                    <a:pt x="10076" y="16775"/>
                  </a:lnTo>
                  <a:lnTo>
                    <a:pt x="10076" y="368"/>
                  </a:lnTo>
                  <a:lnTo>
                    <a:pt x="10444" y="368"/>
                  </a:lnTo>
                  <a:lnTo>
                    <a:pt x="10444" y="16775"/>
                  </a:lnTo>
                  <a:lnTo>
                    <a:pt x="19784" y="16775"/>
                  </a:lnTo>
                  <a:lnTo>
                    <a:pt x="197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3519477" y="1606608"/>
              <a:ext cx="276912" cy="573022"/>
            </a:xfrm>
            <a:custGeom>
              <a:rect b="b" l="l" r="r" t="t"/>
              <a:pathLst>
                <a:path extrusionOk="0" h="17879" w="8640">
                  <a:moveTo>
                    <a:pt x="1" y="0"/>
                  </a:moveTo>
                  <a:lnTo>
                    <a:pt x="1" y="17879"/>
                  </a:lnTo>
                  <a:lnTo>
                    <a:pt x="8639" y="1787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524629" y="1606608"/>
              <a:ext cx="299379" cy="573022"/>
            </a:xfrm>
            <a:custGeom>
              <a:rect b="b" l="l" r="r" t="t"/>
              <a:pathLst>
                <a:path extrusionOk="0" h="17879" w="9341">
                  <a:moveTo>
                    <a:pt x="1" y="0"/>
                  </a:moveTo>
                  <a:lnTo>
                    <a:pt x="1" y="17879"/>
                  </a:lnTo>
                  <a:lnTo>
                    <a:pt x="9341" y="17879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3808119" y="972018"/>
              <a:ext cx="340083" cy="593374"/>
            </a:xfrm>
            <a:custGeom>
              <a:rect b="b" l="l" r="r" t="t"/>
              <a:pathLst>
                <a:path extrusionOk="0" h="18514" w="10611">
                  <a:moveTo>
                    <a:pt x="1" y="1"/>
                  </a:moveTo>
                  <a:lnTo>
                    <a:pt x="1" y="18514"/>
                  </a:lnTo>
                  <a:lnTo>
                    <a:pt x="10611" y="18514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4524629" y="972018"/>
              <a:ext cx="299379" cy="593374"/>
            </a:xfrm>
            <a:custGeom>
              <a:rect b="b" l="l" r="r" t="t"/>
              <a:pathLst>
                <a:path extrusionOk="0" h="18514" w="9341">
                  <a:moveTo>
                    <a:pt x="1" y="1"/>
                  </a:moveTo>
                  <a:lnTo>
                    <a:pt x="1" y="18514"/>
                  </a:lnTo>
                  <a:lnTo>
                    <a:pt x="9341" y="18514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3519477" y="2189757"/>
              <a:ext cx="276912" cy="516806"/>
            </a:xfrm>
            <a:custGeom>
              <a:rect b="b" l="l" r="r" t="t"/>
              <a:pathLst>
                <a:path extrusionOk="0" h="16125" w="8640">
                  <a:moveTo>
                    <a:pt x="1" y="1"/>
                  </a:moveTo>
                  <a:lnTo>
                    <a:pt x="1" y="16125"/>
                  </a:lnTo>
                  <a:lnTo>
                    <a:pt x="8639" y="1612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519477" y="424219"/>
              <a:ext cx="628725" cy="537671"/>
            </a:xfrm>
            <a:custGeom>
              <a:rect b="b" l="l" r="r" t="t"/>
              <a:pathLst>
                <a:path extrusionOk="0" h="16776" w="19617">
                  <a:moveTo>
                    <a:pt x="1" y="0"/>
                  </a:moveTo>
                  <a:lnTo>
                    <a:pt x="1" y="16775"/>
                  </a:lnTo>
                  <a:lnTo>
                    <a:pt x="8639" y="16775"/>
                  </a:lnTo>
                  <a:lnTo>
                    <a:pt x="8639" y="368"/>
                  </a:lnTo>
                  <a:lnTo>
                    <a:pt x="9007" y="368"/>
                  </a:lnTo>
                  <a:lnTo>
                    <a:pt x="9007" y="16775"/>
                  </a:lnTo>
                  <a:lnTo>
                    <a:pt x="19617" y="16775"/>
                  </a:lnTo>
                  <a:lnTo>
                    <a:pt x="196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808119" y="2189757"/>
              <a:ext cx="340083" cy="516806"/>
            </a:xfrm>
            <a:custGeom>
              <a:rect b="b" l="l" r="r" t="t"/>
              <a:pathLst>
                <a:path extrusionOk="0" h="16125" w="10611">
                  <a:moveTo>
                    <a:pt x="1" y="1"/>
                  </a:moveTo>
                  <a:lnTo>
                    <a:pt x="1" y="16125"/>
                  </a:lnTo>
                  <a:lnTo>
                    <a:pt x="10611" y="16125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524629" y="2189757"/>
              <a:ext cx="299379" cy="516806"/>
            </a:xfrm>
            <a:custGeom>
              <a:rect b="b" l="l" r="r" t="t"/>
              <a:pathLst>
                <a:path extrusionOk="0" h="16125" w="9341">
                  <a:moveTo>
                    <a:pt x="1" y="1"/>
                  </a:moveTo>
                  <a:lnTo>
                    <a:pt x="1" y="16125"/>
                  </a:lnTo>
                  <a:lnTo>
                    <a:pt x="9341" y="16125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4189931" y="972018"/>
              <a:ext cx="322968" cy="593374"/>
            </a:xfrm>
            <a:custGeom>
              <a:rect b="b" l="l" r="r" t="t"/>
              <a:pathLst>
                <a:path extrusionOk="0" h="18514" w="10077">
                  <a:moveTo>
                    <a:pt x="1" y="1"/>
                  </a:moveTo>
                  <a:lnTo>
                    <a:pt x="1" y="18514"/>
                  </a:lnTo>
                  <a:lnTo>
                    <a:pt x="10076" y="18514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189931" y="2189757"/>
              <a:ext cx="322968" cy="516806"/>
            </a:xfrm>
            <a:custGeom>
              <a:rect b="b" l="l" r="r" t="t"/>
              <a:pathLst>
                <a:path extrusionOk="0" h="16125" w="10077">
                  <a:moveTo>
                    <a:pt x="1" y="1"/>
                  </a:moveTo>
                  <a:lnTo>
                    <a:pt x="1" y="16125"/>
                  </a:lnTo>
                  <a:lnTo>
                    <a:pt x="10076" y="16125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189931" y="1606608"/>
              <a:ext cx="322968" cy="573022"/>
            </a:xfrm>
            <a:custGeom>
              <a:rect b="b" l="l" r="r" t="t"/>
              <a:pathLst>
                <a:path extrusionOk="0" h="17879" w="10077">
                  <a:moveTo>
                    <a:pt x="1" y="0"/>
                  </a:moveTo>
                  <a:lnTo>
                    <a:pt x="1" y="17879"/>
                  </a:lnTo>
                  <a:lnTo>
                    <a:pt x="10076" y="17879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6096361" y="424219"/>
            <a:ext cx="1304531" cy="2282345"/>
            <a:chOff x="6096361" y="424219"/>
            <a:chExt cx="1304531" cy="2282345"/>
          </a:xfrm>
        </p:grpSpPr>
        <p:sp>
          <p:nvSpPr>
            <p:cNvPr id="413" name="Google Shape;413;p18"/>
            <p:cNvSpPr/>
            <p:nvPr/>
          </p:nvSpPr>
          <p:spPr>
            <a:xfrm>
              <a:off x="6096361" y="972018"/>
              <a:ext cx="277425" cy="593374"/>
            </a:xfrm>
            <a:custGeom>
              <a:rect b="b" l="l" r="r" t="t"/>
              <a:pathLst>
                <a:path extrusionOk="0" h="18514" w="8656">
                  <a:moveTo>
                    <a:pt x="0" y="1"/>
                  </a:moveTo>
                  <a:lnTo>
                    <a:pt x="0" y="18514"/>
                  </a:lnTo>
                  <a:lnTo>
                    <a:pt x="8655" y="18514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385003" y="1606608"/>
              <a:ext cx="340595" cy="573022"/>
            </a:xfrm>
            <a:custGeom>
              <a:rect b="b" l="l" r="r" t="t"/>
              <a:pathLst>
                <a:path extrusionOk="0" h="17879" w="10627">
                  <a:moveTo>
                    <a:pt x="0" y="0"/>
                  </a:moveTo>
                  <a:lnTo>
                    <a:pt x="0" y="17879"/>
                  </a:lnTo>
                  <a:lnTo>
                    <a:pt x="10627" y="17879"/>
                  </a:lnTo>
                  <a:lnTo>
                    <a:pt x="1062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766815" y="424219"/>
              <a:ext cx="634077" cy="537671"/>
            </a:xfrm>
            <a:custGeom>
              <a:rect b="b" l="l" r="r" t="t"/>
              <a:pathLst>
                <a:path extrusionOk="0" h="16776" w="19784">
                  <a:moveTo>
                    <a:pt x="1" y="0"/>
                  </a:moveTo>
                  <a:lnTo>
                    <a:pt x="1" y="16775"/>
                  </a:lnTo>
                  <a:lnTo>
                    <a:pt x="10093" y="16775"/>
                  </a:lnTo>
                  <a:lnTo>
                    <a:pt x="10093" y="368"/>
                  </a:lnTo>
                  <a:lnTo>
                    <a:pt x="10443" y="368"/>
                  </a:lnTo>
                  <a:lnTo>
                    <a:pt x="10443" y="16775"/>
                  </a:lnTo>
                  <a:lnTo>
                    <a:pt x="19783" y="16775"/>
                  </a:lnTo>
                  <a:lnTo>
                    <a:pt x="1978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096361" y="1606608"/>
              <a:ext cx="277425" cy="573022"/>
            </a:xfrm>
            <a:custGeom>
              <a:rect b="b" l="l" r="r" t="t"/>
              <a:pathLst>
                <a:path extrusionOk="0" h="17879" w="8656">
                  <a:moveTo>
                    <a:pt x="0" y="0"/>
                  </a:moveTo>
                  <a:lnTo>
                    <a:pt x="0" y="17879"/>
                  </a:lnTo>
                  <a:lnTo>
                    <a:pt x="8655" y="17879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101513" y="1606608"/>
              <a:ext cx="299379" cy="573022"/>
            </a:xfrm>
            <a:custGeom>
              <a:rect b="b" l="l" r="r" t="t"/>
              <a:pathLst>
                <a:path extrusionOk="0" h="17879" w="9341">
                  <a:moveTo>
                    <a:pt x="0" y="0"/>
                  </a:moveTo>
                  <a:lnTo>
                    <a:pt x="0" y="17879"/>
                  </a:lnTo>
                  <a:lnTo>
                    <a:pt x="9340" y="17879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385003" y="972018"/>
              <a:ext cx="340595" cy="593374"/>
            </a:xfrm>
            <a:custGeom>
              <a:rect b="b" l="l" r="r" t="t"/>
              <a:pathLst>
                <a:path extrusionOk="0" h="18514" w="10627">
                  <a:moveTo>
                    <a:pt x="0" y="1"/>
                  </a:moveTo>
                  <a:lnTo>
                    <a:pt x="0" y="18514"/>
                  </a:lnTo>
                  <a:lnTo>
                    <a:pt x="10627" y="18514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101513" y="972018"/>
              <a:ext cx="299379" cy="593374"/>
            </a:xfrm>
            <a:custGeom>
              <a:rect b="b" l="l" r="r" t="t"/>
              <a:pathLst>
                <a:path extrusionOk="0" h="18514" w="9341">
                  <a:moveTo>
                    <a:pt x="0" y="1"/>
                  </a:moveTo>
                  <a:lnTo>
                    <a:pt x="0" y="18514"/>
                  </a:lnTo>
                  <a:lnTo>
                    <a:pt x="9340" y="18514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096361" y="2189757"/>
              <a:ext cx="277425" cy="516806"/>
            </a:xfrm>
            <a:custGeom>
              <a:rect b="b" l="l" r="r" t="t"/>
              <a:pathLst>
                <a:path extrusionOk="0" h="16125" w="8656">
                  <a:moveTo>
                    <a:pt x="0" y="1"/>
                  </a:moveTo>
                  <a:lnTo>
                    <a:pt x="0" y="16125"/>
                  </a:lnTo>
                  <a:lnTo>
                    <a:pt x="8655" y="16125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096361" y="424219"/>
              <a:ext cx="629238" cy="537671"/>
            </a:xfrm>
            <a:custGeom>
              <a:rect b="b" l="l" r="r" t="t"/>
              <a:pathLst>
                <a:path extrusionOk="0" h="16776" w="19633">
                  <a:moveTo>
                    <a:pt x="0" y="0"/>
                  </a:moveTo>
                  <a:lnTo>
                    <a:pt x="0" y="16775"/>
                  </a:lnTo>
                  <a:lnTo>
                    <a:pt x="8655" y="16775"/>
                  </a:lnTo>
                  <a:lnTo>
                    <a:pt x="8655" y="368"/>
                  </a:lnTo>
                  <a:lnTo>
                    <a:pt x="9006" y="368"/>
                  </a:lnTo>
                  <a:lnTo>
                    <a:pt x="9006" y="16775"/>
                  </a:lnTo>
                  <a:lnTo>
                    <a:pt x="19633" y="16775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385003" y="2189757"/>
              <a:ext cx="340595" cy="516806"/>
            </a:xfrm>
            <a:custGeom>
              <a:rect b="b" l="l" r="r" t="t"/>
              <a:pathLst>
                <a:path extrusionOk="0" h="16125" w="10627">
                  <a:moveTo>
                    <a:pt x="0" y="1"/>
                  </a:moveTo>
                  <a:lnTo>
                    <a:pt x="0" y="16125"/>
                  </a:lnTo>
                  <a:lnTo>
                    <a:pt x="10627" y="16125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101513" y="2189757"/>
              <a:ext cx="299379" cy="516806"/>
            </a:xfrm>
            <a:custGeom>
              <a:rect b="b" l="l" r="r" t="t"/>
              <a:pathLst>
                <a:path extrusionOk="0" h="16125" w="9341">
                  <a:moveTo>
                    <a:pt x="0" y="1"/>
                  </a:moveTo>
                  <a:lnTo>
                    <a:pt x="0" y="16125"/>
                  </a:lnTo>
                  <a:lnTo>
                    <a:pt x="9340" y="16125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766815" y="972018"/>
              <a:ext cx="323481" cy="593374"/>
            </a:xfrm>
            <a:custGeom>
              <a:rect b="b" l="l" r="r" t="t"/>
              <a:pathLst>
                <a:path extrusionOk="0" h="18514" w="10093">
                  <a:moveTo>
                    <a:pt x="1" y="1"/>
                  </a:moveTo>
                  <a:lnTo>
                    <a:pt x="1" y="18514"/>
                  </a:lnTo>
                  <a:lnTo>
                    <a:pt x="10093" y="18514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766815" y="2189757"/>
              <a:ext cx="323481" cy="516806"/>
            </a:xfrm>
            <a:custGeom>
              <a:rect b="b" l="l" r="r" t="t"/>
              <a:pathLst>
                <a:path extrusionOk="0" h="16125" w="10093">
                  <a:moveTo>
                    <a:pt x="1" y="1"/>
                  </a:moveTo>
                  <a:lnTo>
                    <a:pt x="1" y="16125"/>
                  </a:lnTo>
                  <a:lnTo>
                    <a:pt x="10093" y="16125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766815" y="1606608"/>
              <a:ext cx="323481" cy="573022"/>
            </a:xfrm>
            <a:custGeom>
              <a:rect b="b" l="l" r="r" t="t"/>
              <a:pathLst>
                <a:path extrusionOk="0" h="17879" w="10093">
                  <a:moveTo>
                    <a:pt x="1" y="0"/>
                  </a:moveTo>
                  <a:lnTo>
                    <a:pt x="1" y="17879"/>
                  </a:lnTo>
                  <a:lnTo>
                    <a:pt x="10093" y="17879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18"/>
          <p:cNvGrpSpPr/>
          <p:nvPr/>
        </p:nvGrpSpPr>
        <p:grpSpPr>
          <a:xfrm>
            <a:off x="7823375" y="3028019"/>
            <a:ext cx="701542" cy="1644902"/>
            <a:chOff x="7823375" y="3040429"/>
            <a:chExt cx="701542" cy="1644902"/>
          </a:xfrm>
        </p:grpSpPr>
        <p:sp>
          <p:nvSpPr>
            <p:cNvPr id="428" name="Google Shape;428;p18"/>
            <p:cNvSpPr/>
            <p:nvPr/>
          </p:nvSpPr>
          <p:spPr>
            <a:xfrm>
              <a:off x="8030611" y="3040429"/>
              <a:ext cx="494307" cy="1211137"/>
            </a:xfrm>
            <a:custGeom>
              <a:rect b="b" l="l" r="r" t="t"/>
              <a:pathLst>
                <a:path extrusionOk="0" h="37789" w="15423">
                  <a:moveTo>
                    <a:pt x="5674" y="1"/>
                  </a:moveTo>
                  <a:cubicBezTo>
                    <a:pt x="5475" y="1"/>
                    <a:pt x="5272" y="9"/>
                    <a:pt x="5063" y="26"/>
                  </a:cubicBezTo>
                  <a:cubicBezTo>
                    <a:pt x="2875" y="376"/>
                    <a:pt x="1906" y="3066"/>
                    <a:pt x="2089" y="5272"/>
                  </a:cubicBezTo>
                  <a:cubicBezTo>
                    <a:pt x="2290" y="7478"/>
                    <a:pt x="3192" y="9633"/>
                    <a:pt x="2958" y="11838"/>
                  </a:cubicBezTo>
                  <a:cubicBezTo>
                    <a:pt x="2641" y="14629"/>
                    <a:pt x="535" y="17001"/>
                    <a:pt x="285" y="19792"/>
                  </a:cubicBezTo>
                  <a:cubicBezTo>
                    <a:pt x="1" y="23100"/>
                    <a:pt x="2323" y="26024"/>
                    <a:pt x="3025" y="29265"/>
                  </a:cubicBezTo>
                  <a:cubicBezTo>
                    <a:pt x="3376" y="30853"/>
                    <a:pt x="3326" y="32524"/>
                    <a:pt x="3911" y="34027"/>
                  </a:cubicBezTo>
                  <a:cubicBezTo>
                    <a:pt x="4780" y="36252"/>
                    <a:pt x="7143" y="37788"/>
                    <a:pt x="9522" y="37788"/>
                  </a:cubicBezTo>
                  <a:cubicBezTo>
                    <a:pt x="9842" y="37788"/>
                    <a:pt x="10161" y="37761"/>
                    <a:pt x="10477" y="37703"/>
                  </a:cubicBezTo>
                  <a:cubicBezTo>
                    <a:pt x="13167" y="37235"/>
                    <a:pt x="15323" y="34696"/>
                    <a:pt x="15373" y="31972"/>
                  </a:cubicBezTo>
                  <a:cubicBezTo>
                    <a:pt x="15423" y="29432"/>
                    <a:pt x="13852" y="27043"/>
                    <a:pt x="14053" y="24520"/>
                  </a:cubicBezTo>
                  <a:cubicBezTo>
                    <a:pt x="14186" y="22649"/>
                    <a:pt x="15289" y="20878"/>
                    <a:pt x="15055" y="19006"/>
                  </a:cubicBezTo>
                  <a:cubicBezTo>
                    <a:pt x="14771" y="16801"/>
                    <a:pt x="12716" y="15230"/>
                    <a:pt x="11998" y="13108"/>
                  </a:cubicBezTo>
                  <a:cubicBezTo>
                    <a:pt x="11262" y="11003"/>
                    <a:pt x="11964" y="8681"/>
                    <a:pt x="11713" y="6458"/>
                  </a:cubicBezTo>
                  <a:cubicBezTo>
                    <a:pt x="11286" y="2689"/>
                    <a:pt x="9282" y="1"/>
                    <a:pt x="567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823375" y="3658673"/>
              <a:ext cx="426842" cy="595040"/>
            </a:xfrm>
            <a:custGeom>
              <a:rect b="b" l="l" r="r" t="t"/>
              <a:pathLst>
                <a:path extrusionOk="0" h="18566" w="13318">
                  <a:moveTo>
                    <a:pt x="368" y="0"/>
                  </a:moveTo>
                  <a:lnTo>
                    <a:pt x="368" y="0"/>
                  </a:lnTo>
                  <a:cubicBezTo>
                    <a:pt x="1" y="3693"/>
                    <a:pt x="1621" y="8037"/>
                    <a:pt x="3526" y="11212"/>
                  </a:cubicBezTo>
                  <a:cubicBezTo>
                    <a:pt x="5448" y="14420"/>
                    <a:pt x="8338" y="16926"/>
                    <a:pt x="11780" y="18380"/>
                  </a:cubicBezTo>
                  <a:cubicBezTo>
                    <a:pt x="12007" y="18478"/>
                    <a:pt x="12268" y="18565"/>
                    <a:pt x="12509" y="18565"/>
                  </a:cubicBezTo>
                  <a:cubicBezTo>
                    <a:pt x="12678" y="18565"/>
                    <a:pt x="12836" y="18523"/>
                    <a:pt x="12966" y="18413"/>
                  </a:cubicBezTo>
                  <a:cubicBezTo>
                    <a:pt x="13234" y="18196"/>
                    <a:pt x="13267" y="17812"/>
                    <a:pt x="13267" y="17461"/>
                  </a:cubicBezTo>
                  <a:cubicBezTo>
                    <a:pt x="13317" y="9424"/>
                    <a:pt x="8071" y="2306"/>
                    <a:pt x="36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986157" y="3871806"/>
              <a:ext cx="363671" cy="622828"/>
            </a:xfrm>
            <a:custGeom>
              <a:rect b="b" l="l" r="r" t="t"/>
              <a:pathLst>
                <a:path extrusionOk="0" h="19433" w="11347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8" y="134"/>
                    <a:pt x="118" y="201"/>
                  </a:cubicBezTo>
                  <a:cubicBezTo>
                    <a:pt x="218" y="335"/>
                    <a:pt x="352" y="502"/>
                    <a:pt x="519" y="719"/>
                  </a:cubicBezTo>
                  <a:cubicBezTo>
                    <a:pt x="870" y="1170"/>
                    <a:pt x="1371" y="1838"/>
                    <a:pt x="1973" y="2657"/>
                  </a:cubicBezTo>
                  <a:cubicBezTo>
                    <a:pt x="5114" y="6951"/>
                    <a:pt x="7821" y="11563"/>
                    <a:pt x="10009" y="16408"/>
                  </a:cubicBezTo>
                  <a:cubicBezTo>
                    <a:pt x="10427" y="17344"/>
                    <a:pt x="10761" y="18096"/>
                    <a:pt x="10978" y="18630"/>
                  </a:cubicBezTo>
                  <a:cubicBezTo>
                    <a:pt x="11095" y="18881"/>
                    <a:pt x="11179" y="19082"/>
                    <a:pt x="11246" y="19232"/>
                  </a:cubicBezTo>
                  <a:cubicBezTo>
                    <a:pt x="11279" y="19299"/>
                    <a:pt x="11313" y="19382"/>
                    <a:pt x="11346" y="19432"/>
                  </a:cubicBezTo>
                  <a:cubicBezTo>
                    <a:pt x="11346" y="19366"/>
                    <a:pt x="11313" y="19282"/>
                    <a:pt x="11279" y="19215"/>
                  </a:cubicBezTo>
                  <a:cubicBezTo>
                    <a:pt x="11229" y="19048"/>
                    <a:pt x="11146" y="18848"/>
                    <a:pt x="11062" y="18597"/>
                  </a:cubicBezTo>
                  <a:cubicBezTo>
                    <a:pt x="10862" y="18062"/>
                    <a:pt x="10544" y="17294"/>
                    <a:pt x="10143" y="16358"/>
                  </a:cubicBezTo>
                  <a:cubicBezTo>
                    <a:pt x="8021" y="11446"/>
                    <a:pt x="5314" y="6817"/>
                    <a:pt x="2090" y="2574"/>
                  </a:cubicBezTo>
                  <a:cubicBezTo>
                    <a:pt x="1471" y="1755"/>
                    <a:pt x="953" y="1103"/>
                    <a:pt x="586" y="669"/>
                  </a:cubicBezTo>
                  <a:cubicBezTo>
                    <a:pt x="402" y="468"/>
                    <a:pt x="268" y="301"/>
                    <a:pt x="151" y="167"/>
                  </a:cubicBezTo>
                  <a:cubicBezTo>
                    <a:pt x="101" y="101"/>
                    <a:pt x="51" y="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8273742" y="3368428"/>
              <a:ext cx="78747" cy="1116558"/>
            </a:xfrm>
            <a:custGeom>
              <a:rect b="b" l="l" r="r" t="t"/>
              <a:pathLst>
                <a:path extrusionOk="0" h="34838" w="2457">
                  <a:moveTo>
                    <a:pt x="0" y="0"/>
                  </a:moveTo>
                  <a:cubicBezTo>
                    <a:pt x="0" y="117"/>
                    <a:pt x="0" y="234"/>
                    <a:pt x="0" y="351"/>
                  </a:cubicBezTo>
                  <a:cubicBezTo>
                    <a:pt x="17" y="602"/>
                    <a:pt x="17" y="936"/>
                    <a:pt x="34" y="1371"/>
                  </a:cubicBezTo>
                  <a:cubicBezTo>
                    <a:pt x="84" y="2273"/>
                    <a:pt x="134" y="3543"/>
                    <a:pt x="218" y="5113"/>
                  </a:cubicBezTo>
                  <a:cubicBezTo>
                    <a:pt x="368" y="8271"/>
                    <a:pt x="635" y="12615"/>
                    <a:pt x="970" y="17444"/>
                  </a:cubicBezTo>
                  <a:cubicBezTo>
                    <a:pt x="1304" y="22256"/>
                    <a:pt x="1671" y="26600"/>
                    <a:pt x="1939" y="29758"/>
                  </a:cubicBezTo>
                  <a:cubicBezTo>
                    <a:pt x="2089" y="31312"/>
                    <a:pt x="2206" y="32582"/>
                    <a:pt x="2306" y="33484"/>
                  </a:cubicBezTo>
                  <a:cubicBezTo>
                    <a:pt x="2340" y="33902"/>
                    <a:pt x="2373" y="34253"/>
                    <a:pt x="2406" y="34487"/>
                  </a:cubicBezTo>
                  <a:cubicBezTo>
                    <a:pt x="2406" y="34620"/>
                    <a:pt x="2440" y="34737"/>
                    <a:pt x="2457" y="34838"/>
                  </a:cubicBezTo>
                  <a:cubicBezTo>
                    <a:pt x="2457" y="34721"/>
                    <a:pt x="2457" y="34604"/>
                    <a:pt x="2457" y="34487"/>
                  </a:cubicBezTo>
                  <a:cubicBezTo>
                    <a:pt x="2423" y="34236"/>
                    <a:pt x="2406" y="33902"/>
                    <a:pt x="2373" y="33468"/>
                  </a:cubicBezTo>
                  <a:cubicBezTo>
                    <a:pt x="2306" y="32565"/>
                    <a:pt x="2206" y="31295"/>
                    <a:pt x="2089" y="29742"/>
                  </a:cubicBezTo>
                  <a:cubicBezTo>
                    <a:pt x="1855" y="26584"/>
                    <a:pt x="1521" y="22239"/>
                    <a:pt x="1170" y="17427"/>
                  </a:cubicBezTo>
                  <a:cubicBezTo>
                    <a:pt x="836" y="12615"/>
                    <a:pt x="552" y="8254"/>
                    <a:pt x="351" y="5097"/>
                  </a:cubicBezTo>
                  <a:cubicBezTo>
                    <a:pt x="251" y="3543"/>
                    <a:pt x="184" y="2256"/>
                    <a:pt x="117" y="1354"/>
                  </a:cubicBezTo>
                  <a:cubicBezTo>
                    <a:pt x="84" y="936"/>
                    <a:pt x="67" y="602"/>
                    <a:pt x="51" y="351"/>
                  </a:cubicBezTo>
                  <a:cubicBezTo>
                    <a:pt x="34" y="234"/>
                    <a:pt x="34" y="101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8165028" y="4326435"/>
              <a:ext cx="296174" cy="358896"/>
            </a:xfrm>
            <a:custGeom>
              <a:rect b="b" l="l" r="r" t="t"/>
              <a:pathLst>
                <a:path extrusionOk="0" h="11198" w="9241">
                  <a:moveTo>
                    <a:pt x="1" y="1"/>
                  </a:moveTo>
                  <a:lnTo>
                    <a:pt x="385" y="7019"/>
                  </a:lnTo>
                  <a:cubicBezTo>
                    <a:pt x="516" y="9366"/>
                    <a:pt x="2454" y="11197"/>
                    <a:pt x="4804" y="11197"/>
                  </a:cubicBezTo>
                  <a:cubicBezTo>
                    <a:pt x="4846" y="11197"/>
                    <a:pt x="4888" y="11197"/>
                    <a:pt x="4930" y="11196"/>
                  </a:cubicBezTo>
                  <a:cubicBezTo>
                    <a:pt x="7319" y="11146"/>
                    <a:pt x="9240" y="9174"/>
                    <a:pt x="9240" y="6768"/>
                  </a:cubicBezTo>
                  <a:lnTo>
                    <a:pt x="92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8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9"/>
          <p:cNvSpPr txBox="1"/>
          <p:nvPr>
            <p:ph idx="1" type="subTitle"/>
          </p:nvPr>
        </p:nvSpPr>
        <p:spPr>
          <a:xfrm>
            <a:off x="2481875" y="1533123"/>
            <a:ext cx="20934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6" name="Google Shape;436;p19"/>
          <p:cNvSpPr txBox="1"/>
          <p:nvPr>
            <p:ph idx="2" type="subTitle"/>
          </p:nvPr>
        </p:nvSpPr>
        <p:spPr>
          <a:xfrm>
            <a:off x="2481875" y="1804711"/>
            <a:ext cx="20934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19"/>
          <p:cNvSpPr txBox="1"/>
          <p:nvPr>
            <p:ph hasCustomPrompt="1" type="title"/>
          </p:nvPr>
        </p:nvSpPr>
        <p:spPr>
          <a:xfrm>
            <a:off x="720000" y="1706550"/>
            <a:ext cx="7587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" name="Google Shape;438;p19"/>
          <p:cNvSpPr txBox="1"/>
          <p:nvPr>
            <p:ph idx="3"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9" name="Google Shape;439;p19"/>
          <p:cNvSpPr txBox="1"/>
          <p:nvPr>
            <p:ph idx="4" type="subTitle"/>
          </p:nvPr>
        </p:nvSpPr>
        <p:spPr>
          <a:xfrm>
            <a:off x="2478625" y="2563930"/>
            <a:ext cx="20934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0" name="Google Shape;440;p19"/>
          <p:cNvSpPr txBox="1"/>
          <p:nvPr>
            <p:ph idx="5" type="subTitle"/>
          </p:nvPr>
        </p:nvSpPr>
        <p:spPr>
          <a:xfrm>
            <a:off x="2478625" y="2838031"/>
            <a:ext cx="20934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1" name="Google Shape;441;p19"/>
          <p:cNvSpPr txBox="1"/>
          <p:nvPr>
            <p:ph hasCustomPrompt="1" idx="6" type="title"/>
          </p:nvPr>
        </p:nvSpPr>
        <p:spPr>
          <a:xfrm>
            <a:off x="720000" y="2729475"/>
            <a:ext cx="7587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2" name="Google Shape;442;p19"/>
          <p:cNvSpPr txBox="1"/>
          <p:nvPr>
            <p:ph idx="7" type="subTitle"/>
          </p:nvPr>
        </p:nvSpPr>
        <p:spPr>
          <a:xfrm>
            <a:off x="2478625" y="3584797"/>
            <a:ext cx="20934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3" name="Google Shape;443;p19"/>
          <p:cNvSpPr txBox="1"/>
          <p:nvPr>
            <p:ph idx="8" type="subTitle"/>
          </p:nvPr>
        </p:nvSpPr>
        <p:spPr>
          <a:xfrm>
            <a:off x="2478625" y="3861398"/>
            <a:ext cx="20934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4" name="Google Shape;444;p19"/>
          <p:cNvSpPr txBox="1"/>
          <p:nvPr>
            <p:ph hasCustomPrompt="1" idx="9" type="title"/>
          </p:nvPr>
        </p:nvSpPr>
        <p:spPr>
          <a:xfrm>
            <a:off x="720000" y="3752700"/>
            <a:ext cx="7587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6244509" y="1247368"/>
            <a:ext cx="431083" cy="553668"/>
            <a:chOff x="6201325" y="1203748"/>
            <a:chExt cx="474500" cy="609431"/>
          </a:xfrm>
        </p:grpSpPr>
        <p:sp>
          <p:nvSpPr>
            <p:cNvPr id="446" name="Google Shape;446;p19"/>
            <p:cNvSpPr/>
            <p:nvPr/>
          </p:nvSpPr>
          <p:spPr>
            <a:xfrm>
              <a:off x="6201325" y="1212305"/>
              <a:ext cx="474500" cy="598181"/>
            </a:xfrm>
            <a:custGeom>
              <a:rect b="b" l="l" r="r" t="t"/>
              <a:pathLst>
                <a:path extrusionOk="0" h="18664" w="14805">
                  <a:moveTo>
                    <a:pt x="0" y="0"/>
                  </a:moveTo>
                  <a:lnTo>
                    <a:pt x="0" y="18664"/>
                  </a:lnTo>
                  <a:lnTo>
                    <a:pt x="14804" y="18664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6408560" y="1797090"/>
              <a:ext cx="65895" cy="16089"/>
            </a:xfrm>
            <a:custGeom>
              <a:rect b="b" l="l" r="r" t="t"/>
              <a:pathLst>
                <a:path extrusionOk="0" h="502" w="2056">
                  <a:moveTo>
                    <a:pt x="0" y="0"/>
                  </a:moveTo>
                  <a:lnTo>
                    <a:pt x="0" y="501"/>
                  </a:lnTo>
                  <a:lnTo>
                    <a:pt x="2056" y="501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333595" y="1417938"/>
              <a:ext cx="175121" cy="164417"/>
            </a:xfrm>
            <a:custGeom>
              <a:rect b="b" l="l" r="r" t="t"/>
              <a:pathLst>
                <a:path extrusionOk="0" h="5130" w="5464">
                  <a:moveTo>
                    <a:pt x="3743" y="0"/>
                  </a:moveTo>
                  <a:lnTo>
                    <a:pt x="1020" y="401"/>
                  </a:lnTo>
                  <a:lnTo>
                    <a:pt x="0" y="2958"/>
                  </a:lnTo>
                  <a:lnTo>
                    <a:pt x="1721" y="5130"/>
                  </a:lnTo>
                  <a:lnTo>
                    <a:pt x="4445" y="4729"/>
                  </a:lnTo>
                  <a:lnTo>
                    <a:pt x="5464" y="217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374811" y="1470949"/>
              <a:ext cx="174608" cy="164449"/>
            </a:xfrm>
            <a:custGeom>
              <a:rect b="b" l="l" r="r" t="t"/>
              <a:pathLst>
                <a:path extrusionOk="0" h="5131" w="5448">
                  <a:moveTo>
                    <a:pt x="3744" y="1"/>
                  </a:moveTo>
                  <a:lnTo>
                    <a:pt x="1020" y="402"/>
                  </a:lnTo>
                  <a:lnTo>
                    <a:pt x="1" y="2958"/>
                  </a:lnTo>
                  <a:lnTo>
                    <a:pt x="1705" y="5130"/>
                  </a:lnTo>
                  <a:lnTo>
                    <a:pt x="4429" y="4729"/>
                  </a:lnTo>
                  <a:lnTo>
                    <a:pt x="5448" y="2173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418207" y="1203748"/>
              <a:ext cx="65350" cy="13942"/>
            </a:xfrm>
            <a:custGeom>
              <a:rect b="b" l="l" r="r" t="t"/>
              <a:pathLst>
                <a:path extrusionOk="0" h="435" w="2039">
                  <a:moveTo>
                    <a:pt x="0" y="0"/>
                  </a:moveTo>
                  <a:lnTo>
                    <a:pt x="0" y="434"/>
                  </a:lnTo>
                  <a:lnTo>
                    <a:pt x="2039" y="43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7057215" y="860363"/>
            <a:ext cx="1440106" cy="2519509"/>
            <a:chOff x="6853029" y="844403"/>
            <a:chExt cx="1516061" cy="2652394"/>
          </a:xfrm>
        </p:grpSpPr>
        <p:sp>
          <p:nvSpPr>
            <p:cNvPr id="452" name="Google Shape;452;p19"/>
            <p:cNvSpPr/>
            <p:nvPr/>
          </p:nvSpPr>
          <p:spPr>
            <a:xfrm>
              <a:off x="6853029" y="1481141"/>
              <a:ext cx="321878" cy="689203"/>
            </a:xfrm>
            <a:custGeom>
              <a:rect b="b" l="l" r="r" t="t"/>
              <a:pathLst>
                <a:path extrusionOk="0" h="21504" w="10043">
                  <a:moveTo>
                    <a:pt x="1" y="0"/>
                  </a:moveTo>
                  <a:lnTo>
                    <a:pt x="1" y="21504"/>
                  </a:lnTo>
                  <a:lnTo>
                    <a:pt x="10042" y="21504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7188272" y="2218515"/>
              <a:ext cx="395753" cy="666223"/>
            </a:xfrm>
            <a:custGeom>
              <a:rect b="b" l="l" r="r" t="t"/>
              <a:pathLst>
                <a:path extrusionOk="0" h="20787" w="12348">
                  <a:moveTo>
                    <a:pt x="0" y="1"/>
                  </a:moveTo>
                  <a:lnTo>
                    <a:pt x="0" y="20786"/>
                  </a:lnTo>
                  <a:lnTo>
                    <a:pt x="12348" y="20786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7632197" y="844403"/>
              <a:ext cx="736894" cy="624975"/>
            </a:xfrm>
            <a:custGeom>
              <a:rect b="b" l="l" r="r" t="t"/>
              <a:pathLst>
                <a:path extrusionOk="0" h="19500" w="22992">
                  <a:moveTo>
                    <a:pt x="1" y="1"/>
                  </a:moveTo>
                  <a:lnTo>
                    <a:pt x="1" y="19499"/>
                  </a:lnTo>
                  <a:lnTo>
                    <a:pt x="11713" y="19499"/>
                  </a:lnTo>
                  <a:lnTo>
                    <a:pt x="11713" y="418"/>
                  </a:lnTo>
                  <a:lnTo>
                    <a:pt x="12131" y="418"/>
                  </a:lnTo>
                  <a:lnTo>
                    <a:pt x="12131" y="19499"/>
                  </a:lnTo>
                  <a:lnTo>
                    <a:pt x="22992" y="19499"/>
                  </a:lnTo>
                  <a:lnTo>
                    <a:pt x="2299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6853029" y="2218515"/>
              <a:ext cx="321878" cy="666223"/>
            </a:xfrm>
            <a:custGeom>
              <a:rect b="b" l="l" r="r" t="t"/>
              <a:pathLst>
                <a:path extrusionOk="0" h="20787" w="10043">
                  <a:moveTo>
                    <a:pt x="1" y="1"/>
                  </a:moveTo>
                  <a:lnTo>
                    <a:pt x="1" y="20786"/>
                  </a:lnTo>
                  <a:lnTo>
                    <a:pt x="10042" y="20786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8020996" y="2218515"/>
              <a:ext cx="348095" cy="666223"/>
            </a:xfrm>
            <a:custGeom>
              <a:rect b="b" l="l" r="r" t="t"/>
              <a:pathLst>
                <a:path extrusionOk="0" h="20787" w="10861">
                  <a:moveTo>
                    <a:pt x="0" y="1"/>
                  </a:moveTo>
                  <a:lnTo>
                    <a:pt x="0" y="20786"/>
                  </a:lnTo>
                  <a:lnTo>
                    <a:pt x="10861" y="20786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7188272" y="1481141"/>
              <a:ext cx="395753" cy="689203"/>
            </a:xfrm>
            <a:custGeom>
              <a:rect b="b" l="l" r="r" t="t"/>
              <a:pathLst>
                <a:path extrusionOk="0" h="21504" w="12348">
                  <a:moveTo>
                    <a:pt x="0" y="0"/>
                  </a:moveTo>
                  <a:lnTo>
                    <a:pt x="0" y="21504"/>
                  </a:lnTo>
                  <a:lnTo>
                    <a:pt x="12348" y="2150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020996" y="1481141"/>
              <a:ext cx="348095" cy="689203"/>
            </a:xfrm>
            <a:custGeom>
              <a:rect b="b" l="l" r="r" t="t"/>
              <a:pathLst>
                <a:path extrusionOk="0" h="21504" w="10861">
                  <a:moveTo>
                    <a:pt x="0" y="0"/>
                  </a:moveTo>
                  <a:lnTo>
                    <a:pt x="0" y="21504"/>
                  </a:lnTo>
                  <a:lnTo>
                    <a:pt x="10861" y="21504"/>
                  </a:lnTo>
                  <a:lnTo>
                    <a:pt x="1086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853029" y="2896469"/>
              <a:ext cx="321878" cy="600329"/>
            </a:xfrm>
            <a:custGeom>
              <a:rect b="b" l="l" r="r" t="t"/>
              <a:pathLst>
                <a:path extrusionOk="0" h="18731" w="10043">
                  <a:moveTo>
                    <a:pt x="1" y="1"/>
                  </a:moveTo>
                  <a:lnTo>
                    <a:pt x="1" y="18731"/>
                  </a:lnTo>
                  <a:lnTo>
                    <a:pt x="10042" y="18731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853029" y="844403"/>
              <a:ext cx="730996" cy="624975"/>
            </a:xfrm>
            <a:custGeom>
              <a:rect b="b" l="l" r="r" t="t"/>
              <a:pathLst>
                <a:path extrusionOk="0" h="19500" w="22808">
                  <a:moveTo>
                    <a:pt x="1" y="1"/>
                  </a:moveTo>
                  <a:lnTo>
                    <a:pt x="1" y="19499"/>
                  </a:lnTo>
                  <a:lnTo>
                    <a:pt x="10042" y="19499"/>
                  </a:lnTo>
                  <a:lnTo>
                    <a:pt x="10042" y="418"/>
                  </a:lnTo>
                  <a:lnTo>
                    <a:pt x="10460" y="418"/>
                  </a:lnTo>
                  <a:lnTo>
                    <a:pt x="10460" y="19499"/>
                  </a:lnTo>
                  <a:lnTo>
                    <a:pt x="22808" y="19499"/>
                  </a:lnTo>
                  <a:lnTo>
                    <a:pt x="2280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7188272" y="2896469"/>
              <a:ext cx="395753" cy="600329"/>
            </a:xfrm>
            <a:custGeom>
              <a:rect b="b" l="l" r="r" t="t"/>
              <a:pathLst>
                <a:path extrusionOk="0" h="18731" w="12348">
                  <a:moveTo>
                    <a:pt x="0" y="1"/>
                  </a:moveTo>
                  <a:lnTo>
                    <a:pt x="0" y="18731"/>
                  </a:lnTo>
                  <a:lnTo>
                    <a:pt x="12348" y="18731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020996" y="2896469"/>
              <a:ext cx="348095" cy="600329"/>
            </a:xfrm>
            <a:custGeom>
              <a:rect b="b" l="l" r="r" t="t"/>
              <a:pathLst>
                <a:path extrusionOk="0" h="18731" w="10861">
                  <a:moveTo>
                    <a:pt x="0" y="1"/>
                  </a:moveTo>
                  <a:lnTo>
                    <a:pt x="0" y="18731"/>
                  </a:lnTo>
                  <a:lnTo>
                    <a:pt x="10861" y="18731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7632197" y="1481141"/>
              <a:ext cx="375434" cy="689203"/>
            </a:xfrm>
            <a:custGeom>
              <a:rect b="b" l="l" r="r" t="t"/>
              <a:pathLst>
                <a:path extrusionOk="0" h="21504" w="11714">
                  <a:moveTo>
                    <a:pt x="1" y="0"/>
                  </a:moveTo>
                  <a:lnTo>
                    <a:pt x="1" y="21504"/>
                  </a:lnTo>
                  <a:lnTo>
                    <a:pt x="11713" y="21504"/>
                  </a:lnTo>
                  <a:lnTo>
                    <a:pt x="117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7632197" y="2896469"/>
              <a:ext cx="375434" cy="600329"/>
            </a:xfrm>
            <a:custGeom>
              <a:rect b="b" l="l" r="r" t="t"/>
              <a:pathLst>
                <a:path extrusionOk="0" h="18731" w="11714">
                  <a:moveTo>
                    <a:pt x="1" y="1"/>
                  </a:moveTo>
                  <a:lnTo>
                    <a:pt x="1" y="18731"/>
                  </a:lnTo>
                  <a:lnTo>
                    <a:pt x="11713" y="18731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7632197" y="2218515"/>
              <a:ext cx="375434" cy="666223"/>
            </a:xfrm>
            <a:custGeom>
              <a:rect b="b" l="l" r="r" t="t"/>
              <a:pathLst>
                <a:path extrusionOk="0" h="20787" w="11714">
                  <a:moveTo>
                    <a:pt x="1" y="1"/>
                  </a:moveTo>
                  <a:lnTo>
                    <a:pt x="1" y="20786"/>
                  </a:lnTo>
                  <a:lnTo>
                    <a:pt x="11713" y="20786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6883611" y="3709688"/>
            <a:ext cx="1022876" cy="962333"/>
            <a:chOff x="6883611" y="3709688"/>
            <a:chExt cx="1022876" cy="962333"/>
          </a:xfrm>
        </p:grpSpPr>
        <p:sp>
          <p:nvSpPr>
            <p:cNvPr id="467" name="Google Shape;467;p19"/>
            <p:cNvSpPr/>
            <p:nvPr/>
          </p:nvSpPr>
          <p:spPr>
            <a:xfrm>
              <a:off x="6923801" y="4362996"/>
              <a:ext cx="949481" cy="309026"/>
            </a:xfrm>
            <a:custGeom>
              <a:rect b="b" l="l" r="r" t="t"/>
              <a:pathLst>
                <a:path extrusionOk="0" h="9642" w="29625">
                  <a:moveTo>
                    <a:pt x="0" y="1"/>
                  </a:moveTo>
                  <a:lnTo>
                    <a:pt x="0" y="9642"/>
                  </a:lnTo>
                  <a:lnTo>
                    <a:pt x="29624" y="9642"/>
                  </a:lnTo>
                  <a:lnTo>
                    <a:pt x="296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6883611" y="4276781"/>
              <a:ext cx="1022876" cy="86247"/>
            </a:xfrm>
            <a:custGeom>
              <a:rect b="b" l="l" r="r" t="t"/>
              <a:pathLst>
                <a:path extrusionOk="0" h="2691" w="31915">
                  <a:moveTo>
                    <a:pt x="1" y="1"/>
                  </a:moveTo>
                  <a:lnTo>
                    <a:pt x="1" y="2691"/>
                  </a:lnTo>
                  <a:lnTo>
                    <a:pt x="31914" y="2691"/>
                  </a:lnTo>
                  <a:lnTo>
                    <a:pt x="319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7375226" y="4276781"/>
              <a:ext cx="531261" cy="395241"/>
            </a:xfrm>
            <a:custGeom>
              <a:rect b="b" l="l" r="r" t="t"/>
              <a:pathLst>
                <a:path extrusionOk="0" h="12332" w="16576">
                  <a:moveTo>
                    <a:pt x="0" y="1"/>
                  </a:moveTo>
                  <a:lnTo>
                    <a:pt x="0" y="2440"/>
                  </a:lnTo>
                  <a:lnTo>
                    <a:pt x="619" y="12332"/>
                  </a:lnTo>
                  <a:lnTo>
                    <a:pt x="15539" y="12332"/>
                  </a:lnTo>
                  <a:lnTo>
                    <a:pt x="15539" y="2691"/>
                  </a:lnTo>
                  <a:lnTo>
                    <a:pt x="16575" y="2691"/>
                  </a:lnTo>
                  <a:lnTo>
                    <a:pt x="165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056585" y="4412801"/>
              <a:ext cx="192300" cy="46633"/>
            </a:xfrm>
            <a:custGeom>
              <a:rect b="b" l="l" r="r" t="t"/>
              <a:pathLst>
                <a:path extrusionOk="0" h="1455" w="6000">
                  <a:moveTo>
                    <a:pt x="1" y="1"/>
                  </a:moveTo>
                  <a:lnTo>
                    <a:pt x="1" y="1454"/>
                  </a:lnTo>
                  <a:lnTo>
                    <a:pt x="5999" y="1454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7031425" y="4517220"/>
              <a:ext cx="247426" cy="98586"/>
            </a:xfrm>
            <a:custGeom>
              <a:rect b="b" l="l" r="r" t="t"/>
              <a:pathLst>
                <a:path extrusionOk="0" h="3076" w="7720">
                  <a:moveTo>
                    <a:pt x="1" y="1"/>
                  </a:moveTo>
                  <a:lnTo>
                    <a:pt x="1" y="3075"/>
                  </a:lnTo>
                  <a:lnTo>
                    <a:pt x="7720" y="3075"/>
                  </a:lnTo>
                  <a:lnTo>
                    <a:pt x="77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7156741" y="3820005"/>
              <a:ext cx="419342" cy="149449"/>
            </a:xfrm>
            <a:custGeom>
              <a:rect b="b" l="l" r="r" t="t"/>
              <a:pathLst>
                <a:path extrusionOk="0" h="4663" w="13084">
                  <a:moveTo>
                    <a:pt x="0" y="0"/>
                  </a:moveTo>
                  <a:lnTo>
                    <a:pt x="50" y="3626"/>
                  </a:lnTo>
                  <a:lnTo>
                    <a:pt x="13083" y="4662"/>
                  </a:lnTo>
                  <a:lnTo>
                    <a:pt x="13083" y="4662"/>
                  </a:lnTo>
                  <a:lnTo>
                    <a:pt x="12682" y="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7244013" y="3872470"/>
              <a:ext cx="256015" cy="42883"/>
            </a:xfrm>
            <a:custGeom>
              <a:rect b="b" l="l" r="r" t="t"/>
              <a:pathLst>
                <a:path extrusionOk="0" h="1338" w="7988">
                  <a:moveTo>
                    <a:pt x="51" y="1"/>
                  </a:moveTo>
                  <a:lnTo>
                    <a:pt x="1" y="653"/>
                  </a:lnTo>
                  <a:lnTo>
                    <a:pt x="7937" y="1338"/>
                  </a:lnTo>
                  <a:lnTo>
                    <a:pt x="7988" y="68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7109627" y="3709688"/>
              <a:ext cx="416650" cy="143007"/>
            </a:xfrm>
            <a:custGeom>
              <a:rect b="b" l="l" r="r" t="t"/>
              <a:pathLst>
                <a:path extrusionOk="0" h="4462" w="13000">
                  <a:moveTo>
                    <a:pt x="0" y="1"/>
                  </a:moveTo>
                  <a:lnTo>
                    <a:pt x="0" y="3626"/>
                  </a:lnTo>
                  <a:lnTo>
                    <a:pt x="12999" y="4462"/>
                  </a:lnTo>
                  <a:lnTo>
                    <a:pt x="1266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7109627" y="3725233"/>
              <a:ext cx="395753" cy="107656"/>
            </a:xfrm>
            <a:custGeom>
              <a:rect b="b" l="l" r="r" t="t"/>
              <a:pathLst>
                <a:path extrusionOk="0" h="3359" w="12348">
                  <a:moveTo>
                    <a:pt x="0" y="0"/>
                  </a:moveTo>
                  <a:lnTo>
                    <a:pt x="0" y="2456"/>
                  </a:lnTo>
                  <a:lnTo>
                    <a:pt x="12348" y="3359"/>
                  </a:lnTo>
                  <a:lnTo>
                    <a:pt x="12130" y="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7112832" y="3753917"/>
              <a:ext cx="362550" cy="37210"/>
            </a:xfrm>
            <a:custGeom>
              <a:rect b="b" l="l" r="r" t="t"/>
              <a:pathLst>
                <a:path extrusionOk="0" h="1161" w="11312">
                  <a:moveTo>
                    <a:pt x="132" y="0"/>
                  </a:moveTo>
                  <a:cubicBezTo>
                    <a:pt x="88" y="0"/>
                    <a:pt x="44" y="2"/>
                    <a:pt x="0" y="7"/>
                  </a:cubicBezTo>
                  <a:cubicBezTo>
                    <a:pt x="134" y="57"/>
                    <a:pt x="284" y="74"/>
                    <a:pt x="435" y="91"/>
                  </a:cubicBezTo>
                  <a:lnTo>
                    <a:pt x="1654" y="241"/>
                  </a:lnTo>
                  <a:cubicBezTo>
                    <a:pt x="2674" y="358"/>
                    <a:pt x="4077" y="509"/>
                    <a:pt x="5648" y="659"/>
                  </a:cubicBezTo>
                  <a:cubicBezTo>
                    <a:pt x="7202" y="826"/>
                    <a:pt x="8622" y="960"/>
                    <a:pt x="9641" y="1043"/>
                  </a:cubicBezTo>
                  <a:lnTo>
                    <a:pt x="10861" y="1144"/>
                  </a:lnTo>
                  <a:cubicBezTo>
                    <a:pt x="11011" y="1160"/>
                    <a:pt x="11162" y="1160"/>
                    <a:pt x="11312" y="1160"/>
                  </a:cubicBezTo>
                  <a:cubicBezTo>
                    <a:pt x="11162" y="1110"/>
                    <a:pt x="11011" y="1093"/>
                    <a:pt x="10861" y="1077"/>
                  </a:cubicBezTo>
                  <a:lnTo>
                    <a:pt x="9658" y="926"/>
                  </a:lnTo>
                  <a:cubicBezTo>
                    <a:pt x="8639" y="809"/>
                    <a:pt x="7218" y="659"/>
                    <a:pt x="5664" y="492"/>
                  </a:cubicBezTo>
                  <a:cubicBezTo>
                    <a:pt x="4094" y="342"/>
                    <a:pt x="2690" y="208"/>
                    <a:pt x="1654" y="124"/>
                  </a:cubicBezTo>
                  <a:lnTo>
                    <a:pt x="451" y="24"/>
                  </a:lnTo>
                  <a:cubicBezTo>
                    <a:pt x="345" y="12"/>
                    <a:pt x="239" y="0"/>
                    <a:pt x="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7108538" y="3774622"/>
              <a:ext cx="365787" cy="26537"/>
            </a:xfrm>
            <a:custGeom>
              <a:rect b="b" l="l" r="r" t="t"/>
              <a:pathLst>
                <a:path extrusionOk="0" h="828" w="11413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197"/>
                  </a:lnTo>
                  <a:cubicBezTo>
                    <a:pt x="2691" y="280"/>
                    <a:pt x="4128" y="397"/>
                    <a:pt x="5698" y="498"/>
                  </a:cubicBezTo>
                  <a:cubicBezTo>
                    <a:pt x="7269" y="614"/>
                    <a:pt x="8706" y="698"/>
                    <a:pt x="9742" y="748"/>
                  </a:cubicBezTo>
                  <a:lnTo>
                    <a:pt x="10961" y="815"/>
                  </a:lnTo>
                  <a:cubicBezTo>
                    <a:pt x="11037" y="823"/>
                    <a:pt x="11112" y="828"/>
                    <a:pt x="11187" y="828"/>
                  </a:cubicBezTo>
                  <a:cubicBezTo>
                    <a:pt x="11262" y="828"/>
                    <a:pt x="11337" y="823"/>
                    <a:pt x="11413" y="815"/>
                  </a:cubicBezTo>
                  <a:cubicBezTo>
                    <a:pt x="11262" y="782"/>
                    <a:pt x="11112" y="748"/>
                    <a:pt x="10961" y="748"/>
                  </a:cubicBezTo>
                  <a:lnTo>
                    <a:pt x="9742" y="631"/>
                  </a:lnTo>
                  <a:cubicBezTo>
                    <a:pt x="8706" y="548"/>
                    <a:pt x="7286" y="447"/>
                    <a:pt x="5715" y="330"/>
                  </a:cubicBezTo>
                  <a:cubicBezTo>
                    <a:pt x="4128" y="213"/>
                    <a:pt x="2707" y="130"/>
                    <a:pt x="1671" y="80"/>
                  </a:cubicBezTo>
                  <a:lnTo>
                    <a:pt x="452" y="13"/>
                  </a:lnTo>
                  <a:cubicBezTo>
                    <a:pt x="377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7161548" y="3927116"/>
              <a:ext cx="418285" cy="137655"/>
            </a:xfrm>
            <a:custGeom>
              <a:rect b="b" l="l" r="r" t="t"/>
              <a:pathLst>
                <a:path extrusionOk="0" h="4295" w="13051">
                  <a:moveTo>
                    <a:pt x="1" y="0"/>
                  </a:moveTo>
                  <a:lnTo>
                    <a:pt x="34" y="3609"/>
                  </a:lnTo>
                  <a:lnTo>
                    <a:pt x="13050" y="4294"/>
                  </a:lnTo>
                  <a:lnTo>
                    <a:pt x="12683" y="10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7201194" y="3930865"/>
              <a:ext cx="8045" cy="114611"/>
            </a:xfrm>
            <a:custGeom>
              <a:rect b="b" l="l" r="r" t="t"/>
              <a:pathLst>
                <a:path extrusionOk="0" h="3576" w="251">
                  <a:moveTo>
                    <a:pt x="67" y="0"/>
                  </a:moveTo>
                  <a:cubicBezTo>
                    <a:pt x="17" y="0"/>
                    <a:pt x="0" y="802"/>
                    <a:pt x="50" y="1788"/>
                  </a:cubicBezTo>
                  <a:cubicBezTo>
                    <a:pt x="84" y="2774"/>
                    <a:pt x="151" y="3576"/>
                    <a:pt x="201" y="3576"/>
                  </a:cubicBezTo>
                  <a:cubicBezTo>
                    <a:pt x="251" y="3576"/>
                    <a:pt x="251" y="2774"/>
                    <a:pt x="217" y="1788"/>
                  </a:cubicBezTo>
                  <a:cubicBezTo>
                    <a:pt x="184" y="802"/>
                    <a:pt x="117" y="0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7221001" y="3931923"/>
              <a:ext cx="6442" cy="114643"/>
            </a:xfrm>
            <a:custGeom>
              <a:rect b="b" l="l" r="r" t="t"/>
              <a:pathLst>
                <a:path extrusionOk="0" h="3577" w="201">
                  <a:moveTo>
                    <a:pt x="67" y="1"/>
                  </a:moveTo>
                  <a:cubicBezTo>
                    <a:pt x="17" y="1"/>
                    <a:pt x="0" y="803"/>
                    <a:pt x="17" y="1788"/>
                  </a:cubicBezTo>
                  <a:cubicBezTo>
                    <a:pt x="34" y="2774"/>
                    <a:pt x="84" y="3576"/>
                    <a:pt x="134" y="3576"/>
                  </a:cubicBezTo>
                  <a:cubicBezTo>
                    <a:pt x="184" y="3576"/>
                    <a:pt x="201" y="2774"/>
                    <a:pt x="184" y="1788"/>
                  </a:cubicBezTo>
                  <a:cubicBezTo>
                    <a:pt x="167" y="803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7260102" y="3983331"/>
              <a:ext cx="226017" cy="18781"/>
            </a:xfrm>
            <a:custGeom>
              <a:rect b="b" l="l" r="r" t="t"/>
              <a:pathLst>
                <a:path extrusionOk="0" h="586" w="7052">
                  <a:moveTo>
                    <a:pt x="0" y="1"/>
                  </a:moveTo>
                  <a:cubicBezTo>
                    <a:pt x="1709" y="182"/>
                    <a:pt x="3659" y="313"/>
                    <a:pt x="5493" y="456"/>
                  </a:cubicBezTo>
                  <a:lnTo>
                    <a:pt x="5493" y="456"/>
                  </a:lnTo>
                  <a:lnTo>
                    <a:pt x="0" y="1"/>
                  </a:lnTo>
                  <a:close/>
                  <a:moveTo>
                    <a:pt x="5493" y="456"/>
                  </a:moveTo>
                  <a:lnTo>
                    <a:pt x="7051" y="585"/>
                  </a:lnTo>
                  <a:cubicBezTo>
                    <a:pt x="6547" y="540"/>
                    <a:pt x="6025" y="498"/>
                    <a:pt x="5493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7260102" y="3983139"/>
              <a:ext cx="226017" cy="19166"/>
            </a:xfrm>
            <a:custGeom>
              <a:rect b="b" l="l" r="r" t="t"/>
              <a:pathLst>
                <a:path extrusionOk="0" h="598" w="7052">
                  <a:moveTo>
                    <a:pt x="279" y="0"/>
                  </a:moveTo>
                  <a:cubicBezTo>
                    <a:pt x="187" y="0"/>
                    <a:pt x="94" y="2"/>
                    <a:pt x="0" y="7"/>
                  </a:cubicBezTo>
                  <a:cubicBezTo>
                    <a:pt x="334" y="90"/>
                    <a:pt x="668" y="140"/>
                    <a:pt x="1019" y="174"/>
                  </a:cubicBezTo>
                  <a:cubicBezTo>
                    <a:pt x="1654" y="241"/>
                    <a:pt x="2540" y="324"/>
                    <a:pt x="3526" y="391"/>
                  </a:cubicBezTo>
                  <a:cubicBezTo>
                    <a:pt x="4495" y="474"/>
                    <a:pt x="5380" y="525"/>
                    <a:pt x="6015" y="558"/>
                  </a:cubicBezTo>
                  <a:cubicBezTo>
                    <a:pt x="6272" y="582"/>
                    <a:pt x="6529" y="598"/>
                    <a:pt x="6779" y="598"/>
                  </a:cubicBezTo>
                  <a:cubicBezTo>
                    <a:pt x="6871" y="598"/>
                    <a:pt x="6962" y="596"/>
                    <a:pt x="7051" y="591"/>
                  </a:cubicBezTo>
                  <a:cubicBezTo>
                    <a:pt x="6717" y="508"/>
                    <a:pt x="6366" y="458"/>
                    <a:pt x="6032" y="441"/>
                  </a:cubicBezTo>
                  <a:cubicBezTo>
                    <a:pt x="5397" y="374"/>
                    <a:pt x="4511" y="307"/>
                    <a:pt x="3526" y="224"/>
                  </a:cubicBezTo>
                  <a:lnTo>
                    <a:pt x="1036" y="40"/>
                  </a:lnTo>
                  <a:cubicBezTo>
                    <a:pt x="779" y="16"/>
                    <a:pt x="531" y="0"/>
                    <a:pt x="2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509098" y="3957627"/>
              <a:ext cx="8589" cy="103938"/>
            </a:xfrm>
            <a:custGeom>
              <a:rect b="b" l="l" r="r" t="t"/>
              <a:pathLst>
                <a:path extrusionOk="0" h="3243" w="268">
                  <a:moveTo>
                    <a:pt x="51" y="1"/>
                  </a:moveTo>
                  <a:cubicBezTo>
                    <a:pt x="1" y="1"/>
                    <a:pt x="1" y="736"/>
                    <a:pt x="51" y="1621"/>
                  </a:cubicBezTo>
                  <a:cubicBezTo>
                    <a:pt x="101" y="2524"/>
                    <a:pt x="168" y="3242"/>
                    <a:pt x="218" y="3242"/>
                  </a:cubicBezTo>
                  <a:cubicBezTo>
                    <a:pt x="268" y="3242"/>
                    <a:pt x="268" y="2507"/>
                    <a:pt x="218" y="1621"/>
                  </a:cubicBezTo>
                  <a:cubicBezTo>
                    <a:pt x="184" y="719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7529450" y="3958717"/>
              <a:ext cx="12884" cy="104451"/>
            </a:xfrm>
            <a:custGeom>
              <a:rect b="b" l="l" r="r" t="t"/>
              <a:pathLst>
                <a:path extrusionOk="0" h="3259" w="402">
                  <a:moveTo>
                    <a:pt x="34" y="0"/>
                  </a:moveTo>
                  <a:lnTo>
                    <a:pt x="34" y="0"/>
                  </a:lnTo>
                  <a:cubicBezTo>
                    <a:pt x="1" y="17"/>
                    <a:pt x="34" y="735"/>
                    <a:pt x="117" y="1637"/>
                  </a:cubicBezTo>
                  <a:cubicBezTo>
                    <a:pt x="201" y="2540"/>
                    <a:pt x="318" y="3258"/>
                    <a:pt x="368" y="3258"/>
                  </a:cubicBezTo>
                  <a:cubicBezTo>
                    <a:pt x="402" y="3241"/>
                    <a:pt x="368" y="2523"/>
                    <a:pt x="285" y="1621"/>
                  </a:cubicBezTo>
                  <a:cubicBezTo>
                    <a:pt x="201" y="718"/>
                    <a:pt x="84" y="0"/>
                    <a:pt x="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7320068" y="4009035"/>
              <a:ext cx="115156" cy="6474"/>
            </a:xfrm>
            <a:custGeom>
              <a:rect b="b" l="l" r="r" t="t"/>
              <a:pathLst>
                <a:path extrusionOk="0" h="202" w="3593">
                  <a:moveTo>
                    <a:pt x="0" y="1"/>
                  </a:moveTo>
                  <a:lnTo>
                    <a:pt x="0" y="1"/>
                  </a:lnTo>
                  <a:cubicBezTo>
                    <a:pt x="1404" y="101"/>
                    <a:pt x="2473" y="168"/>
                    <a:pt x="3593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7320068" y="4008074"/>
              <a:ext cx="115156" cy="8397"/>
            </a:xfrm>
            <a:custGeom>
              <a:rect b="b" l="l" r="r" t="t"/>
              <a:pathLst>
                <a:path extrusionOk="0" h="262" w="3593">
                  <a:moveTo>
                    <a:pt x="394" y="0"/>
                  </a:moveTo>
                  <a:cubicBezTo>
                    <a:pt x="158" y="0"/>
                    <a:pt x="17" y="10"/>
                    <a:pt x="17" y="31"/>
                  </a:cubicBezTo>
                  <a:cubicBezTo>
                    <a:pt x="0" y="81"/>
                    <a:pt x="802" y="164"/>
                    <a:pt x="1788" y="214"/>
                  </a:cubicBezTo>
                  <a:cubicBezTo>
                    <a:pt x="2361" y="244"/>
                    <a:pt x="2878" y="261"/>
                    <a:pt x="3210" y="261"/>
                  </a:cubicBezTo>
                  <a:cubicBezTo>
                    <a:pt x="3449" y="261"/>
                    <a:pt x="3593" y="252"/>
                    <a:pt x="3593" y="231"/>
                  </a:cubicBezTo>
                  <a:cubicBezTo>
                    <a:pt x="3593" y="181"/>
                    <a:pt x="2791" y="97"/>
                    <a:pt x="1805" y="47"/>
                  </a:cubicBezTo>
                  <a:cubicBezTo>
                    <a:pt x="1232" y="18"/>
                    <a:pt x="721" y="0"/>
                    <a:pt x="39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7182445" y="4153613"/>
              <a:ext cx="425207" cy="115700"/>
            </a:xfrm>
            <a:custGeom>
              <a:rect b="b" l="l" r="r" t="t"/>
              <a:pathLst>
                <a:path extrusionOk="0" h="3610" w="13267">
                  <a:moveTo>
                    <a:pt x="0" y="1"/>
                  </a:moveTo>
                  <a:lnTo>
                    <a:pt x="234" y="3610"/>
                  </a:lnTo>
                  <a:lnTo>
                    <a:pt x="13267" y="3610"/>
                  </a:lnTo>
                  <a:lnTo>
                    <a:pt x="12732" y="4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199047" y="4170215"/>
              <a:ext cx="404343" cy="84644"/>
            </a:xfrm>
            <a:custGeom>
              <a:rect b="b" l="l" r="r" t="t"/>
              <a:pathLst>
                <a:path extrusionOk="0" h="2641" w="12616">
                  <a:moveTo>
                    <a:pt x="0" y="1"/>
                  </a:moveTo>
                  <a:lnTo>
                    <a:pt x="234" y="2641"/>
                  </a:lnTo>
                  <a:lnTo>
                    <a:pt x="12615" y="2474"/>
                  </a:lnTo>
                  <a:lnTo>
                    <a:pt x="12264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7197444" y="4040092"/>
              <a:ext cx="420945" cy="129642"/>
            </a:xfrm>
            <a:custGeom>
              <a:rect b="b" l="l" r="r" t="t"/>
              <a:pathLst>
                <a:path extrusionOk="0" h="4045" w="13134">
                  <a:moveTo>
                    <a:pt x="0" y="1"/>
                  </a:moveTo>
                  <a:lnTo>
                    <a:pt x="117" y="3610"/>
                  </a:lnTo>
                  <a:lnTo>
                    <a:pt x="13133" y="4044"/>
                  </a:lnTo>
                  <a:lnTo>
                    <a:pt x="12715" y="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7286319" y="4090987"/>
              <a:ext cx="256015" cy="37499"/>
            </a:xfrm>
            <a:custGeom>
              <a:rect b="b" l="l" r="r" t="t"/>
              <a:pathLst>
                <a:path extrusionOk="0" h="1170" w="7988">
                  <a:moveTo>
                    <a:pt x="34" y="0"/>
                  </a:moveTo>
                  <a:lnTo>
                    <a:pt x="1" y="652"/>
                  </a:lnTo>
                  <a:lnTo>
                    <a:pt x="7937" y="1170"/>
                  </a:lnTo>
                  <a:lnTo>
                    <a:pt x="7988" y="5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7200104" y="4204797"/>
              <a:ext cx="396330" cy="5609"/>
            </a:xfrm>
            <a:custGeom>
              <a:rect b="b" l="l" r="r" t="t"/>
              <a:pathLst>
                <a:path extrusionOk="0" h="175" w="12366">
                  <a:moveTo>
                    <a:pt x="7822" y="0"/>
                  </a:moveTo>
                  <a:cubicBezTo>
                    <a:pt x="7301" y="0"/>
                    <a:pt x="6751" y="2"/>
                    <a:pt x="6183" y="8"/>
                  </a:cubicBezTo>
                  <a:cubicBezTo>
                    <a:pt x="4462" y="8"/>
                    <a:pt x="2925" y="25"/>
                    <a:pt x="1805" y="41"/>
                  </a:cubicBezTo>
                  <a:lnTo>
                    <a:pt x="485" y="75"/>
                  </a:lnTo>
                  <a:cubicBezTo>
                    <a:pt x="318" y="75"/>
                    <a:pt x="151" y="91"/>
                    <a:pt x="1" y="108"/>
                  </a:cubicBezTo>
                  <a:cubicBezTo>
                    <a:pt x="111" y="133"/>
                    <a:pt x="230" y="148"/>
                    <a:pt x="351" y="148"/>
                  </a:cubicBezTo>
                  <a:cubicBezTo>
                    <a:pt x="396" y="148"/>
                    <a:pt x="441" y="146"/>
                    <a:pt x="485" y="142"/>
                  </a:cubicBezTo>
                  <a:lnTo>
                    <a:pt x="1805" y="175"/>
                  </a:lnTo>
                  <a:lnTo>
                    <a:pt x="6183" y="175"/>
                  </a:lnTo>
                  <a:cubicBezTo>
                    <a:pt x="7887" y="175"/>
                    <a:pt x="9424" y="158"/>
                    <a:pt x="10544" y="142"/>
                  </a:cubicBezTo>
                  <a:lnTo>
                    <a:pt x="11881" y="108"/>
                  </a:lnTo>
                  <a:cubicBezTo>
                    <a:pt x="12031" y="108"/>
                    <a:pt x="12198" y="91"/>
                    <a:pt x="12365" y="75"/>
                  </a:cubicBezTo>
                  <a:cubicBezTo>
                    <a:pt x="12243" y="50"/>
                    <a:pt x="12120" y="35"/>
                    <a:pt x="12005" y="35"/>
                  </a:cubicBezTo>
                  <a:cubicBezTo>
                    <a:pt x="11962" y="35"/>
                    <a:pt x="11921" y="37"/>
                    <a:pt x="11881" y="41"/>
                  </a:cubicBezTo>
                  <a:lnTo>
                    <a:pt x="10544" y="8"/>
                  </a:lnTo>
                  <a:cubicBezTo>
                    <a:pt x="9798" y="8"/>
                    <a:pt x="8866" y="0"/>
                    <a:pt x="7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7201707" y="4222713"/>
              <a:ext cx="399535" cy="8045"/>
            </a:xfrm>
            <a:custGeom>
              <a:rect b="b" l="l" r="r" t="t"/>
              <a:pathLst>
                <a:path extrusionOk="0" h="251" w="12466">
                  <a:moveTo>
                    <a:pt x="1822" y="0"/>
                  </a:moveTo>
                  <a:lnTo>
                    <a:pt x="502" y="17"/>
                  </a:lnTo>
                  <a:cubicBezTo>
                    <a:pt x="453" y="12"/>
                    <a:pt x="404" y="10"/>
                    <a:pt x="355" y="10"/>
                  </a:cubicBezTo>
                  <a:cubicBezTo>
                    <a:pt x="237" y="10"/>
                    <a:pt x="119" y="22"/>
                    <a:pt x="1" y="34"/>
                  </a:cubicBezTo>
                  <a:cubicBezTo>
                    <a:pt x="168" y="67"/>
                    <a:pt x="335" y="84"/>
                    <a:pt x="502" y="84"/>
                  </a:cubicBezTo>
                  <a:lnTo>
                    <a:pt x="1822" y="117"/>
                  </a:lnTo>
                  <a:cubicBezTo>
                    <a:pt x="2958" y="151"/>
                    <a:pt x="4512" y="184"/>
                    <a:pt x="6233" y="201"/>
                  </a:cubicBezTo>
                  <a:cubicBezTo>
                    <a:pt x="7954" y="234"/>
                    <a:pt x="9508" y="251"/>
                    <a:pt x="10628" y="251"/>
                  </a:cubicBezTo>
                  <a:lnTo>
                    <a:pt x="11964" y="234"/>
                  </a:lnTo>
                  <a:cubicBezTo>
                    <a:pt x="12131" y="234"/>
                    <a:pt x="12298" y="234"/>
                    <a:pt x="12465" y="218"/>
                  </a:cubicBezTo>
                  <a:cubicBezTo>
                    <a:pt x="12298" y="184"/>
                    <a:pt x="12131" y="167"/>
                    <a:pt x="11964" y="167"/>
                  </a:cubicBezTo>
                  <a:lnTo>
                    <a:pt x="10628" y="117"/>
                  </a:lnTo>
                  <a:cubicBezTo>
                    <a:pt x="9508" y="101"/>
                    <a:pt x="7954" y="67"/>
                    <a:pt x="6233" y="34"/>
                  </a:cubicBezTo>
                  <a:cubicBezTo>
                    <a:pt x="4512" y="17"/>
                    <a:pt x="2958" y="0"/>
                    <a:pt x="1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12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20"/>
          <p:cNvGrpSpPr/>
          <p:nvPr/>
        </p:nvGrpSpPr>
        <p:grpSpPr>
          <a:xfrm>
            <a:off x="5785478" y="4058671"/>
            <a:ext cx="1631212" cy="672622"/>
            <a:chOff x="6792778" y="4058671"/>
            <a:chExt cx="1631212" cy="672622"/>
          </a:xfrm>
        </p:grpSpPr>
        <p:sp>
          <p:nvSpPr>
            <p:cNvPr id="496" name="Google Shape;496;p20"/>
            <p:cNvSpPr/>
            <p:nvPr/>
          </p:nvSpPr>
          <p:spPr>
            <a:xfrm rot="-288774">
              <a:off x="6869524" y="4438902"/>
              <a:ext cx="732933" cy="262106"/>
            </a:xfrm>
            <a:custGeom>
              <a:rect b="b" l="l" r="r" t="t"/>
              <a:pathLst>
                <a:path extrusionOk="0" h="4679" w="13084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 rot="-288774">
              <a:off x="7021962" y="4530734"/>
              <a:ext cx="447412" cy="73999"/>
            </a:xfrm>
            <a:custGeom>
              <a:rect b="b" l="l" r="r" t="t"/>
              <a:pathLst>
                <a:path extrusionOk="0" h="1321" w="7987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 rot="-148560">
              <a:off x="6797653" y="4074349"/>
              <a:ext cx="731026" cy="241491"/>
            </a:xfrm>
            <a:custGeom>
              <a:rect b="b" l="l" r="r" t="t"/>
              <a:pathLst>
                <a:path extrusionOk="0" h="4311" w="1305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 rot="-148560">
              <a:off x="6969582" y="4172428"/>
              <a:ext cx="395034" cy="32826"/>
            </a:xfrm>
            <a:custGeom>
              <a:rect b="b" l="l" r="r" t="t"/>
              <a:pathLst>
                <a:path extrusionOk="0" h="586" w="7052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 rot="-148560">
              <a:off x="6969595" y="4172428"/>
              <a:ext cx="395034" cy="33442"/>
            </a:xfrm>
            <a:custGeom>
              <a:rect b="b" l="l" r="r" t="t"/>
              <a:pathLst>
                <a:path extrusionOk="0" h="597" w="7052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 rot="-148560">
              <a:off x="7405864" y="4117837"/>
              <a:ext cx="15069" cy="181608"/>
            </a:xfrm>
            <a:custGeom>
              <a:rect b="b" l="l" r="r" t="t"/>
              <a:pathLst>
                <a:path extrusionOk="0" h="3242" w="269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 rot="-148560">
              <a:off x="7441478" y="4117986"/>
              <a:ext cx="22519" cy="181608"/>
            </a:xfrm>
            <a:custGeom>
              <a:rect b="b" l="l" r="r" t="t"/>
              <a:pathLst>
                <a:path extrusionOk="0" h="3242" w="402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 rot="-148560">
              <a:off x="7075878" y="4217931"/>
              <a:ext cx="201326" cy="10307"/>
            </a:xfrm>
            <a:custGeom>
              <a:rect b="b" l="l" r="r" t="t"/>
              <a:pathLst>
                <a:path extrusionOk="0" h="184" w="3594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 rot="-148560">
              <a:off x="7075880" y="4215914"/>
              <a:ext cx="201326" cy="14452"/>
            </a:xfrm>
            <a:custGeom>
              <a:rect b="b" l="l" r="r" t="t"/>
              <a:pathLst>
                <a:path extrusionOk="0" h="258" w="3594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7680750" y="4457910"/>
              <a:ext cx="743240" cy="202223"/>
            </a:xfrm>
            <a:custGeom>
              <a:rect b="b" l="l" r="r" t="t"/>
              <a:pathLst>
                <a:path extrusionOk="0" h="3610" w="13268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7709767" y="4485975"/>
              <a:ext cx="706717" cy="148895"/>
            </a:xfrm>
            <a:custGeom>
              <a:rect b="b" l="l" r="r" t="t"/>
              <a:pathLst>
                <a:path extrusionOk="0" h="2658" w="12616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 rot="-148560">
              <a:off x="6868522" y="4269774"/>
              <a:ext cx="735731" cy="226534"/>
            </a:xfrm>
            <a:custGeom>
              <a:rect b="b" l="l" r="r" t="t"/>
              <a:pathLst>
                <a:path extrusionOk="0" h="4044" w="13134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 rot="-148560">
              <a:off x="7024225" y="4357229"/>
              <a:ext cx="447410" cy="65596"/>
            </a:xfrm>
            <a:custGeom>
              <a:rect b="b" l="l" r="r" t="t"/>
              <a:pathLst>
                <a:path extrusionOk="0" h="1171" w="7987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7711671" y="4546809"/>
              <a:ext cx="692656" cy="10363"/>
            </a:xfrm>
            <a:custGeom>
              <a:rect b="b" l="l" r="r" t="t"/>
              <a:pathLst>
                <a:path extrusionOk="0" h="185" w="12365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7714472" y="4578627"/>
              <a:ext cx="698258" cy="13164"/>
            </a:xfrm>
            <a:custGeom>
              <a:rect b="b" l="l" r="r" t="t"/>
              <a:pathLst>
                <a:path extrusionOk="0" h="235" w="12465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p20"/>
          <p:cNvSpPr txBox="1"/>
          <p:nvPr>
            <p:ph idx="1" type="subTitle"/>
          </p:nvPr>
        </p:nvSpPr>
        <p:spPr>
          <a:xfrm>
            <a:off x="6743876" y="2475500"/>
            <a:ext cx="16038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3" name="Google Shape;513;p20"/>
          <p:cNvSpPr txBox="1"/>
          <p:nvPr>
            <p:ph idx="2" type="subTitle"/>
          </p:nvPr>
        </p:nvSpPr>
        <p:spPr>
          <a:xfrm>
            <a:off x="6743875" y="2752100"/>
            <a:ext cx="1603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4" name="Google Shape;514;p20"/>
          <p:cNvSpPr txBox="1"/>
          <p:nvPr>
            <p:ph idx="3" type="subTitle"/>
          </p:nvPr>
        </p:nvSpPr>
        <p:spPr>
          <a:xfrm>
            <a:off x="1384276" y="1537100"/>
            <a:ext cx="16038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5" name="Google Shape;515;p20"/>
          <p:cNvSpPr txBox="1"/>
          <p:nvPr>
            <p:ph idx="4" type="subTitle"/>
          </p:nvPr>
        </p:nvSpPr>
        <p:spPr>
          <a:xfrm>
            <a:off x="1384275" y="1813700"/>
            <a:ext cx="1603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6" name="Google Shape;516;p20"/>
          <p:cNvSpPr txBox="1"/>
          <p:nvPr>
            <p:ph idx="5" type="subTitle"/>
          </p:nvPr>
        </p:nvSpPr>
        <p:spPr>
          <a:xfrm>
            <a:off x="720000" y="3084550"/>
            <a:ext cx="16038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7" name="Google Shape;517;p20"/>
          <p:cNvSpPr txBox="1"/>
          <p:nvPr>
            <p:ph idx="6" type="subTitle"/>
          </p:nvPr>
        </p:nvSpPr>
        <p:spPr>
          <a:xfrm>
            <a:off x="720000" y="3361150"/>
            <a:ext cx="1603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20"/>
          <p:cNvSpPr txBox="1"/>
          <p:nvPr>
            <p:ph hasCustomPrompt="1" idx="7" type="title"/>
          </p:nvPr>
        </p:nvSpPr>
        <p:spPr>
          <a:xfrm>
            <a:off x="5273301" y="2685897"/>
            <a:ext cx="714600" cy="5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0"/>
          <p:cNvSpPr txBox="1"/>
          <p:nvPr>
            <p:ph hasCustomPrompt="1" idx="8" type="title"/>
          </p:nvPr>
        </p:nvSpPr>
        <p:spPr>
          <a:xfrm>
            <a:off x="3757467" y="1983234"/>
            <a:ext cx="714600" cy="5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" name="Google Shape;520;p20"/>
          <p:cNvSpPr txBox="1"/>
          <p:nvPr>
            <p:ph hasCustomPrompt="1" idx="9" type="title"/>
          </p:nvPr>
        </p:nvSpPr>
        <p:spPr>
          <a:xfrm>
            <a:off x="2840762" y="3167156"/>
            <a:ext cx="714600" cy="5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" name="Google Shape;521;p20"/>
          <p:cNvSpPr/>
          <p:nvPr/>
        </p:nvSpPr>
        <p:spPr>
          <a:xfrm>
            <a:off x="3148172" y="1280701"/>
            <a:ext cx="1933200" cy="193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0"/>
          <p:cNvSpPr/>
          <p:nvPr/>
        </p:nvSpPr>
        <p:spPr>
          <a:xfrm>
            <a:off x="2464138" y="2697294"/>
            <a:ext cx="1467900" cy="146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0"/>
          <p:cNvSpPr/>
          <p:nvPr/>
        </p:nvSpPr>
        <p:spPr>
          <a:xfrm>
            <a:off x="4664005" y="1983364"/>
            <a:ext cx="1933200" cy="193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8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p21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"/>
          <p:cNvSpPr txBox="1"/>
          <p:nvPr>
            <p:ph idx="1" type="subTitle"/>
          </p:nvPr>
        </p:nvSpPr>
        <p:spPr>
          <a:xfrm>
            <a:off x="3581110" y="2070913"/>
            <a:ext cx="1977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8" name="Google Shape;528;p21"/>
          <p:cNvSpPr txBox="1"/>
          <p:nvPr>
            <p:ph idx="2" type="subTitle"/>
          </p:nvPr>
        </p:nvSpPr>
        <p:spPr>
          <a:xfrm>
            <a:off x="3581110" y="2342499"/>
            <a:ext cx="1977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9" name="Google Shape;529;p21"/>
          <p:cNvSpPr txBox="1"/>
          <p:nvPr>
            <p:ph idx="3" type="subTitle"/>
          </p:nvPr>
        </p:nvSpPr>
        <p:spPr>
          <a:xfrm>
            <a:off x="3581110" y="3763376"/>
            <a:ext cx="1977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0" name="Google Shape;530;p21"/>
          <p:cNvSpPr txBox="1"/>
          <p:nvPr>
            <p:ph idx="4" type="subTitle"/>
          </p:nvPr>
        </p:nvSpPr>
        <p:spPr>
          <a:xfrm>
            <a:off x="3581110" y="4037476"/>
            <a:ext cx="1977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1" name="Google Shape;531;p21"/>
          <p:cNvSpPr txBox="1"/>
          <p:nvPr>
            <p:ph idx="5" type="subTitle"/>
          </p:nvPr>
        </p:nvSpPr>
        <p:spPr>
          <a:xfrm>
            <a:off x="5848989" y="2070913"/>
            <a:ext cx="1983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2" name="Google Shape;532;p21"/>
          <p:cNvSpPr txBox="1"/>
          <p:nvPr>
            <p:ph idx="6" type="subTitle"/>
          </p:nvPr>
        </p:nvSpPr>
        <p:spPr>
          <a:xfrm>
            <a:off x="5848989" y="2347514"/>
            <a:ext cx="1983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3" name="Google Shape;533;p21"/>
          <p:cNvSpPr txBox="1"/>
          <p:nvPr>
            <p:ph idx="7" type="subTitle"/>
          </p:nvPr>
        </p:nvSpPr>
        <p:spPr>
          <a:xfrm>
            <a:off x="1312012" y="2070913"/>
            <a:ext cx="1980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4" name="Google Shape;534;p21"/>
          <p:cNvSpPr txBox="1"/>
          <p:nvPr>
            <p:ph idx="8" type="subTitle"/>
          </p:nvPr>
        </p:nvSpPr>
        <p:spPr>
          <a:xfrm>
            <a:off x="1312012" y="2342499"/>
            <a:ext cx="1980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5" name="Google Shape;535;p21"/>
          <p:cNvSpPr txBox="1"/>
          <p:nvPr>
            <p:ph idx="9" type="subTitle"/>
          </p:nvPr>
        </p:nvSpPr>
        <p:spPr>
          <a:xfrm>
            <a:off x="1312012" y="3763376"/>
            <a:ext cx="1980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6" name="Google Shape;536;p21"/>
          <p:cNvSpPr txBox="1"/>
          <p:nvPr>
            <p:ph idx="13" type="subTitle"/>
          </p:nvPr>
        </p:nvSpPr>
        <p:spPr>
          <a:xfrm>
            <a:off x="1312012" y="4037476"/>
            <a:ext cx="1980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7" name="Google Shape;537;p21"/>
          <p:cNvSpPr txBox="1"/>
          <p:nvPr>
            <p:ph idx="14" type="subTitle"/>
          </p:nvPr>
        </p:nvSpPr>
        <p:spPr>
          <a:xfrm>
            <a:off x="5848989" y="3763374"/>
            <a:ext cx="1983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8" name="Google Shape;538;p21"/>
          <p:cNvSpPr txBox="1"/>
          <p:nvPr>
            <p:ph idx="15" type="subTitle"/>
          </p:nvPr>
        </p:nvSpPr>
        <p:spPr>
          <a:xfrm>
            <a:off x="5848989" y="4039975"/>
            <a:ext cx="19830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3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7561488" y="2913763"/>
            <a:ext cx="1149234" cy="1756540"/>
            <a:chOff x="7561488" y="2913763"/>
            <a:chExt cx="1149234" cy="1756540"/>
          </a:xfrm>
        </p:grpSpPr>
        <p:sp>
          <p:nvSpPr>
            <p:cNvPr id="542" name="Google Shape;542;p22"/>
            <p:cNvSpPr/>
            <p:nvPr/>
          </p:nvSpPr>
          <p:spPr>
            <a:xfrm>
              <a:off x="7561488" y="4349214"/>
              <a:ext cx="99737" cy="321089"/>
            </a:xfrm>
            <a:custGeom>
              <a:rect b="b" l="l" r="r" t="t"/>
              <a:pathLst>
                <a:path extrusionOk="0" h="10009" w="3109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7947955" y="4349214"/>
              <a:ext cx="99737" cy="321089"/>
            </a:xfrm>
            <a:custGeom>
              <a:rect b="b" l="l" r="r" t="t"/>
              <a:pathLst>
                <a:path extrusionOk="0" h="10009" w="3109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331761" y="4349214"/>
              <a:ext cx="99191" cy="321089"/>
            </a:xfrm>
            <a:custGeom>
              <a:rect b="b" l="l" r="r" t="t"/>
              <a:pathLst>
                <a:path extrusionOk="0" h="10009" w="3092">
                  <a:moveTo>
                    <a:pt x="0" y="0"/>
                  </a:moveTo>
                  <a:lnTo>
                    <a:pt x="1771" y="10009"/>
                  </a:lnTo>
                  <a:lnTo>
                    <a:pt x="3091" y="10009"/>
                  </a:lnTo>
                  <a:lnTo>
                    <a:pt x="309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8602965" y="4349214"/>
              <a:ext cx="99737" cy="321089"/>
            </a:xfrm>
            <a:custGeom>
              <a:rect b="b" l="l" r="r" t="t"/>
              <a:pathLst>
                <a:path extrusionOk="0" h="10009" w="3109">
                  <a:moveTo>
                    <a:pt x="1" y="0"/>
                  </a:moveTo>
                  <a:lnTo>
                    <a:pt x="1788" y="10009"/>
                  </a:lnTo>
                  <a:lnTo>
                    <a:pt x="3108" y="10009"/>
                  </a:lnTo>
                  <a:lnTo>
                    <a:pt x="3108" y="1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7561488" y="3637167"/>
              <a:ext cx="310919" cy="722506"/>
            </a:xfrm>
            <a:custGeom>
              <a:rect b="b" l="l" r="r" t="t"/>
              <a:pathLst>
                <a:path extrusionOk="0" h="22522" w="9692">
                  <a:moveTo>
                    <a:pt x="4572" y="1"/>
                  </a:moveTo>
                  <a:cubicBezTo>
                    <a:pt x="3361" y="1"/>
                    <a:pt x="2180" y="241"/>
                    <a:pt x="1605" y="1043"/>
                  </a:cubicBezTo>
                  <a:cubicBezTo>
                    <a:pt x="151" y="3048"/>
                    <a:pt x="1" y="22447"/>
                    <a:pt x="1" y="22447"/>
                  </a:cubicBezTo>
                  <a:cubicBezTo>
                    <a:pt x="1" y="22447"/>
                    <a:pt x="4152" y="22521"/>
                    <a:pt x="6974" y="22521"/>
                  </a:cubicBezTo>
                  <a:cubicBezTo>
                    <a:pt x="8385" y="22521"/>
                    <a:pt x="9463" y="22502"/>
                    <a:pt x="9525" y="22447"/>
                  </a:cubicBezTo>
                  <a:cubicBezTo>
                    <a:pt x="9692" y="22280"/>
                    <a:pt x="8272" y="542"/>
                    <a:pt x="8272" y="542"/>
                  </a:cubicBezTo>
                  <a:cubicBezTo>
                    <a:pt x="8272" y="542"/>
                    <a:pt x="6389" y="1"/>
                    <a:pt x="45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7804301" y="2913763"/>
              <a:ext cx="897855" cy="1329876"/>
            </a:xfrm>
            <a:custGeom>
              <a:rect b="b" l="l" r="r" t="t"/>
              <a:pathLst>
                <a:path extrusionOk="0" h="41455" w="27988">
                  <a:moveTo>
                    <a:pt x="20165" y="1"/>
                  </a:moveTo>
                  <a:cubicBezTo>
                    <a:pt x="20155" y="1"/>
                    <a:pt x="20145" y="1"/>
                    <a:pt x="20135" y="1"/>
                  </a:cubicBezTo>
                  <a:lnTo>
                    <a:pt x="7804" y="1"/>
                  </a:lnTo>
                  <a:cubicBezTo>
                    <a:pt x="3476" y="1"/>
                    <a:pt x="1" y="3560"/>
                    <a:pt x="101" y="7871"/>
                  </a:cubicBezTo>
                  <a:lnTo>
                    <a:pt x="903" y="41455"/>
                  </a:lnTo>
                  <a:lnTo>
                    <a:pt x="27737" y="41455"/>
                  </a:lnTo>
                  <a:lnTo>
                    <a:pt x="27971" y="7837"/>
                  </a:lnTo>
                  <a:cubicBezTo>
                    <a:pt x="27988" y="3520"/>
                    <a:pt x="24495" y="1"/>
                    <a:pt x="201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7612944" y="4008172"/>
              <a:ext cx="1081192" cy="346945"/>
            </a:xfrm>
            <a:custGeom>
              <a:rect b="b" l="l" r="r" t="t"/>
              <a:pathLst>
                <a:path extrusionOk="0" h="10815" w="33703">
                  <a:moveTo>
                    <a:pt x="16297" y="1"/>
                  </a:moveTo>
                  <a:cubicBezTo>
                    <a:pt x="11069" y="1"/>
                    <a:pt x="5715" y="105"/>
                    <a:pt x="5715" y="105"/>
                  </a:cubicBezTo>
                  <a:cubicBezTo>
                    <a:pt x="5715" y="105"/>
                    <a:pt x="368" y="305"/>
                    <a:pt x="1" y="6922"/>
                  </a:cubicBezTo>
                  <a:lnTo>
                    <a:pt x="1" y="10815"/>
                  </a:lnTo>
                  <a:lnTo>
                    <a:pt x="33702" y="10815"/>
                  </a:lnTo>
                  <a:lnTo>
                    <a:pt x="33702" y="7340"/>
                  </a:lnTo>
                  <a:cubicBezTo>
                    <a:pt x="33702" y="7340"/>
                    <a:pt x="28940" y="322"/>
                    <a:pt x="23359" y="105"/>
                  </a:cubicBezTo>
                  <a:cubicBezTo>
                    <a:pt x="21494" y="27"/>
                    <a:pt x="18911" y="1"/>
                    <a:pt x="1629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597963" y="4007659"/>
              <a:ext cx="749902" cy="341427"/>
            </a:xfrm>
            <a:custGeom>
              <a:rect b="b" l="l" r="r" t="t"/>
              <a:pathLst>
                <a:path extrusionOk="0" h="10643" w="23376">
                  <a:moveTo>
                    <a:pt x="7457" y="1"/>
                  </a:moveTo>
                  <a:cubicBezTo>
                    <a:pt x="5848" y="1"/>
                    <a:pt x="4284" y="116"/>
                    <a:pt x="2924" y="1173"/>
                  </a:cubicBezTo>
                  <a:cubicBezTo>
                    <a:pt x="317" y="3212"/>
                    <a:pt x="0" y="7489"/>
                    <a:pt x="267" y="10530"/>
                  </a:cubicBezTo>
                  <a:cubicBezTo>
                    <a:pt x="276" y="10605"/>
                    <a:pt x="338" y="10643"/>
                    <a:pt x="397" y="10643"/>
                  </a:cubicBezTo>
                  <a:cubicBezTo>
                    <a:pt x="455" y="10643"/>
                    <a:pt x="510" y="10605"/>
                    <a:pt x="501" y="10530"/>
                  </a:cubicBezTo>
                  <a:cubicBezTo>
                    <a:pt x="167" y="6904"/>
                    <a:pt x="785" y="1625"/>
                    <a:pt x="4912" y="455"/>
                  </a:cubicBezTo>
                  <a:cubicBezTo>
                    <a:pt x="5636" y="246"/>
                    <a:pt x="6432" y="196"/>
                    <a:pt x="7232" y="196"/>
                  </a:cubicBezTo>
                  <a:cubicBezTo>
                    <a:pt x="7966" y="196"/>
                    <a:pt x="8703" y="238"/>
                    <a:pt x="9390" y="238"/>
                  </a:cubicBezTo>
                  <a:lnTo>
                    <a:pt x="23225" y="305"/>
                  </a:lnTo>
                  <a:cubicBezTo>
                    <a:pt x="23375" y="305"/>
                    <a:pt x="23375" y="87"/>
                    <a:pt x="23225" y="87"/>
                  </a:cubicBezTo>
                  <a:cubicBezTo>
                    <a:pt x="18146" y="54"/>
                    <a:pt x="13066" y="21"/>
                    <a:pt x="7970" y="4"/>
                  </a:cubicBezTo>
                  <a:cubicBezTo>
                    <a:pt x="7799" y="2"/>
                    <a:pt x="7627" y="1"/>
                    <a:pt x="74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7929734" y="2934679"/>
              <a:ext cx="584818" cy="697900"/>
            </a:xfrm>
            <a:custGeom>
              <a:rect b="b" l="l" r="r" t="t"/>
              <a:pathLst>
                <a:path extrusionOk="0" h="21755" w="18230">
                  <a:moveTo>
                    <a:pt x="5314" y="1"/>
                  </a:moveTo>
                  <a:cubicBezTo>
                    <a:pt x="3660" y="17"/>
                    <a:pt x="2340" y="67"/>
                    <a:pt x="1421" y="151"/>
                  </a:cubicBezTo>
                  <a:cubicBezTo>
                    <a:pt x="1187" y="168"/>
                    <a:pt x="986" y="184"/>
                    <a:pt x="803" y="218"/>
                  </a:cubicBezTo>
                  <a:cubicBezTo>
                    <a:pt x="636" y="234"/>
                    <a:pt x="485" y="268"/>
                    <a:pt x="368" y="285"/>
                  </a:cubicBezTo>
                  <a:cubicBezTo>
                    <a:pt x="235" y="318"/>
                    <a:pt x="151" y="351"/>
                    <a:pt x="101" y="368"/>
                  </a:cubicBezTo>
                  <a:cubicBezTo>
                    <a:pt x="67" y="368"/>
                    <a:pt x="34" y="385"/>
                    <a:pt x="1" y="402"/>
                  </a:cubicBezTo>
                  <a:cubicBezTo>
                    <a:pt x="34" y="402"/>
                    <a:pt x="67" y="385"/>
                    <a:pt x="101" y="385"/>
                  </a:cubicBezTo>
                  <a:cubicBezTo>
                    <a:pt x="168" y="368"/>
                    <a:pt x="251" y="335"/>
                    <a:pt x="368" y="318"/>
                  </a:cubicBezTo>
                  <a:cubicBezTo>
                    <a:pt x="485" y="301"/>
                    <a:pt x="636" y="285"/>
                    <a:pt x="803" y="251"/>
                  </a:cubicBezTo>
                  <a:lnTo>
                    <a:pt x="1421" y="201"/>
                  </a:lnTo>
                  <a:cubicBezTo>
                    <a:pt x="2340" y="134"/>
                    <a:pt x="3660" y="101"/>
                    <a:pt x="5314" y="101"/>
                  </a:cubicBezTo>
                  <a:cubicBezTo>
                    <a:pt x="6133" y="101"/>
                    <a:pt x="7035" y="118"/>
                    <a:pt x="8004" y="134"/>
                  </a:cubicBezTo>
                  <a:cubicBezTo>
                    <a:pt x="9023" y="134"/>
                    <a:pt x="10059" y="184"/>
                    <a:pt x="11078" y="285"/>
                  </a:cubicBezTo>
                  <a:cubicBezTo>
                    <a:pt x="11630" y="351"/>
                    <a:pt x="12181" y="452"/>
                    <a:pt x="12716" y="585"/>
                  </a:cubicBezTo>
                  <a:cubicBezTo>
                    <a:pt x="13267" y="719"/>
                    <a:pt x="13819" y="903"/>
                    <a:pt x="14337" y="1170"/>
                  </a:cubicBezTo>
                  <a:cubicBezTo>
                    <a:pt x="14855" y="1454"/>
                    <a:pt x="15339" y="1805"/>
                    <a:pt x="15757" y="2239"/>
                  </a:cubicBezTo>
                  <a:cubicBezTo>
                    <a:pt x="16191" y="2657"/>
                    <a:pt x="16559" y="3158"/>
                    <a:pt x="16860" y="3693"/>
                  </a:cubicBezTo>
                  <a:cubicBezTo>
                    <a:pt x="16993" y="3977"/>
                    <a:pt x="17110" y="4261"/>
                    <a:pt x="17194" y="4562"/>
                  </a:cubicBezTo>
                  <a:cubicBezTo>
                    <a:pt x="17261" y="4846"/>
                    <a:pt x="17311" y="5147"/>
                    <a:pt x="17327" y="5464"/>
                  </a:cubicBezTo>
                  <a:cubicBezTo>
                    <a:pt x="17394" y="6066"/>
                    <a:pt x="17461" y="6667"/>
                    <a:pt x="17528" y="7252"/>
                  </a:cubicBezTo>
                  <a:cubicBezTo>
                    <a:pt x="17628" y="8422"/>
                    <a:pt x="17728" y="9574"/>
                    <a:pt x="17795" y="10661"/>
                  </a:cubicBezTo>
                  <a:cubicBezTo>
                    <a:pt x="17929" y="12816"/>
                    <a:pt x="18012" y="14788"/>
                    <a:pt x="18063" y="16425"/>
                  </a:cubicBezTo>
                  <a:cubicBezTo>
                    <a:pt x="18096" y="18062"/>
                    <a:pt x="18146" y="19399"/>
                    <a:pt x="18163" y="20318"/>
                  </a:cubicBezTo>
                  <a:cubicBezTo>
                    <a:pt x="18180" y="20769"/>
                    <a:pt x="18196" y="21137"/>
                    <a:pt x="18196" y="21387"/>
                  </a:cubicBezTo>
                  <a:cubicBezTo>
                    <a:pt x="18196" y="21504"/>
                    <a:pt x="18213" y="21588"/>
                    <a:pt x="18213" y="21655"/>
                  </a:cubicBezTo>
                  <a:cubicBezTo>
                    <a:pt x="18213" y="21688"/>
                    <a:pt x="18213" y="21722"/>
                    <a:pt x="18213" y="21755"/>
                  </a:cubicBezTo>
                  <a:cubicBezTo>
                    <a:pt x="18230" y="21722"/>
                    <a:pt x="18230" y="21688"/>
                    <a:pt x="18230" y="21655"/>
                  </a:cubicBezTo>
                  <a:cubicBezTo>
                    <a:pt x="18230" y="21588"/>
                    <a:pt x="18230" y="21504"/>
                    <a:pt x="18230" y="21387"/>
                  </a:cubicBezTo>
                  <a:cubicBezTo>
                    <a:pt x="18230" y="21137"/>
                    <a:pt x="18230" y="20769"/>
                    <a:pt x="18213" y="20318"/>
                  </a:cubicBezTo>
                  <a:cubicBezTo>
                    <a:pt x="18213" y="19399"/>
                    <a:pt x="18196" y="18062"/>
                    <a:pt x="18163" y="16425"/>
                  </a:cubicBezTo>
                  <a:cubicBezTo>
                    <a:pt x="18113" y="14771"/>
                    <a:pt x="18063" y="12816"/>
                    <a:pt x="17929" y="10644"/>
                  </a:cubicBezTo>
                  <a:cubicBezTo>
                    <a:pt x="17862" y="9558"/>
                    <a:pt x="17779" y="8422"/>
                    <a:pt x="17662" y="7235"/>
                  </a:cubicBezTo>
                  <a:cubicBezTo>
                    <a:pt x="17595" y="6651"/>
                    <a:pt x="17545" y="6049"/>
                    <a:pt x="17461" y="5447"/>
                  </a:cubicBezTo>
                  <a:cubicBezTo>
                    <a:pt x="17444" y="5130"/>
                    <a:pt x="17394" y="4829"/>
                    <a:pt x="17327" y="4512"/>
                  </a:cubicBezTo>
                  <a:cubicBezTo>
                    <a:pt x="17244" y="4211"/>
                    <a:pt x="17127" y="3910"/>
                    <a:pt x="16977" y="3626"/>
                  </a:cubicBezTo>
                  <a:cubicBezTo>
                    <a:pt x="16692" y="3075"/>
                    <a:pt x="16308" y="2574"/>
                    <a:pt x="15857" y="2139"/>
                  </a:cubicBezTo>
                  <a:cubicBezTo>
                    <a:pt x="15423" y="1705"/>
                    <a:pt x="14938" y="1337"/>
                    <a:pt x="14403" y="1036"/>
                  </a:cubicBezTo>
                  <a:cubicBezTo>
                    <a:pt x="13869" y="786"/>
                    <a:pt x="13317" y="585"/>
                    <a:pt x="12749" y="452"/>
                  </a:cubicBezTo>
                  <a:cubicBezTo>
                    <a:pt x="12198" y="318"/>
                    <a:pt x="11647" y="218"/>
                    <a:pt x="11095" y="151"/>
                  </a:cubicBezTo>
                  <a:cubicBezTo>
                    <a:pt x="10205" y="63"/>
                    <a:pt x="9303" y="14"/>
                    <a:pt x="8399" y="14"/>
                  </a:cubicBezTo>
                  <a:cubicBezTo>
                    <a:pt x="8267" y="14"/>
                    <a:pt x="8136" y="15"/>
                    <a:pt x="8004" y="17"/>
                  </a:cubicBezTo>
                  <a:cubicBezTo>
                    <a:pt x="7035" y="1"/>
                    <a:pt x="6133" y="1"/>
                    <a:pt x="53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501111" y="3230906"/>
              <a:ext cx="62235" cy="21846"/>
            </a:xfrm>
            <a:custGeom>
              <a:rect b="b" l="l" r="r" t="t"/>
              <a:pathLst>
                <a:path extrusionOk="0" h="681" w="1940">
                  <a:moveTo>
                    <a:pt x="1901" y="1"/>
                  </a:moveTo>
                  <a:cubicBezTo>
                    <a:pt x="1805" y="1"/>
                    <a:pt x="1412" y="111"/>
                    <a:pt x="953" y="274"/>
                  </a:cubicBezTo>
                  <a:cubicBezTo>
                    <a:pt x="419" y="457"/>
                    <a:pt x="1" y="641"/>
                    <a:pt x="18" y="675"/>
                  </a:cubicBezTo>
                  <a:cubicBezTo>
                    <a:pt x="18" y="678"/>
                    <a:pt x="24" y="680"/>
                    <a:pt x="35" y="680"/>
                  </a:cubicBezTo>
                  <a:cubicBezTo>
                    <a:pt x="122" y="680"/>
                    <a:pt x="528" y="570"/>
                    <a:pt x="987" y="407"/>
                  </a:cubicBezTo>
                  <a:cubicBezTo>
                    <a:pt x="1521" y="224"/>
                    <a:pt x="1939" y="40"/>
                    <a:pt x="1922" y="6"/>
                  </a:cubicBezTo>
                  <a:cubicBezTo>
                    <a:pt x="1921" y="2"/>
                    <a:pt x="1913" y="1"/>
                    <a:pt x="19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501111" y="3289901"/>
              <a:ext cx="28455" cy="4684"/>
            </a:xfrm>
            <a:custGeom>
              <a:rect b="b" l="l" r="r" t="t"/>
              <a:pathLst>
                <a:path extrusionOk="0" h="146" w="887">
                  <a:moveTo>
                    <a:pt x="322" y="1"/>
                  </a:moveTo>
                  <a:cubicBezTo>
                    <a:pt x="140" y="1"/>
                    <a:pt x="18" y="28"/>
                    <a:pt x="18" y="55"/>
                  </a:cubicBezTo>
                  <a:cubicBezTo>
                    <a:pt x="1" y="89"/>
                    <a:pt x="201" y="139"/>
                    <a:pt x="452" y="139"/>
                  </a:cubicBezTo>
                  <a:cubicBezTo>
                    <a:pt x="511" y="143"/>
                    <a:pt x="567" y="145"/>
                    <a:pt x="619" y="145"/>
                  </a:cubicBezTo>
                  <a:cubicBezTo>
                    <a:pt x="774" y="145"/>
                    <a:pt x="887" y="126"/>
                    <a:pt x="887" y="89"/>
                  </a:cubicBezTo>
                  <a:cubicBezTo>
                    <a:pt x="887" y="55"/>
                    <a:pt x="686" y="22"/>
                    <a:pt x="452" y="5"/>
                  </a:cubicBezTo>
                  <a:cubicBezTo>
                    <a:pt x="406" y="2"/>
                    <a:pt x="362" y="1"/>
                    <a:pt x="3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8258297" y="3268247"/>
              <a:ext cx="40260" cy="37951"/>
            </a:xfrm>
            <a:custGeom>
              <a:rect b="b" l="l" r="r" t="t"/>
              <a:pathLst>
                <a:path extrusionOk="0" h="1183" w="1255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5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285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8251881" y="3172680"/>
              <a:ext cx="38624" cy="101854"/>
            </a:xfrm>
            <a:custGeom>
              <a:rect b="b" l="l" r="r" t="t"/>
              <a:pathLst>
                <a:path extrusionOk="0" h="3175" w="1204">
                  <a:moveTo>
                    <a:pt x="1187" y="0"/>
                  </a:moveTo>
                  <a:lnTo>
                    <a:pt x="1187" y="0"/>
                  </a:lnTo>
                  <a:cubicBezTo>
                    <a:pt x="1020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02" y="3175"/>
                  </a:cubicBezTo>
                  <a:cubicBezTo>
                    <a:pt x="635" y="3158"/>
                    <a:pt x="518" y="2991"/>
                    <a:pt x="418" y="2690"/>
                  </a:cubicBezTo>
                  <a:cubicBezTo>
                    <a:pt x="151" y="1905"/>
                    <a:pt x="318" y="1019"/>
                    <a:pt x="853" y="384"/>
                  </a:cubicBezTo>
                  <a:cubicBezTo>
                    <a:pt x="1036" y="134"/>
                    <a:pt x="1204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8254576" y="3302508"/>
              <a:ext cx="26274" cy="109778"/>
            </a:xfrm>
            <a:custGeom>
              <a:rect b="b" l="l" r="r" t="t"/>
              <a:pathLst>
                <a:path extrusionOk="0" h="3422" w="819">
                  <a:moveTo>
                    <a:pt x="764" y="1"/>
                  </a:moveTo>
                  <a:cubicBezTo>
                    <a:pt x="739" y="1"/>
                    <a:pt x="702" y="5"/>
                    <a:pt x="652" y="13"/>
                  </a:cubicBezTo>
                  <a:cubicBezTo>
                    <a:pt x="501" y="47"/>
                    <a:pt x="384" y="147"/>
                    <a:pt x="284" y="247"/>
                  </a:cubicBezTo>
                  <a:cubicBezTo>
                    <a:pt x="150" y="431"/>
                    <a:pt x="67" y="631"/>
                    <a:pt x="50" y="849"/>
                  </a:cubicBezTo>
                  <a:cubicBezTo>
                    <a:pt x="0" y="1116"/>
                    <a:pt x="0" y="1367"/>
                    <a:pt x="33" y="1634"/>
                  </a:cubicBezTo>
                  <a:cubicBezTo>
                    <a:pt x="67" y="2102"/>
                    <a:pt x="217" y="2553"/>
                    <a:pt x="451" y="2954"/>
                  </a:cubicBezTo>
                  <a:cubicBezTo>
                    <a:pt x="535" y="3138"/>
                    <a:pt x="652" y="3288"/>
                    <a:pt x="802" y="3422"/>
                  </a:cubicBezTo>
                  <a:cubicBezTo>
                    <a:pt x="819" y="3405"/>
                    <a:pt x="685" y="3221"/>
                    <a:pt x="535" y="2921"/>
                  </a:cubicBezTo>
                  <a:cubicBezTo>
                    <a:pt x="334" y="2503"/>
                    <a:pt x="217" y="2068"/>
                    <a:pt x="167" y="1617"/>
                  </a:cubicBezTo>
                  <a:cubicBezTo>
                    <a:pt x="117" y="1083"/>
                    <a:pt x="167" y="581"/>
                    <a:pt x="368" y="314"/>
                  </a:cubicBezTo>
                  <a:cubicBezTo>
                    <a:pt x="485" y="164"/>
                    <a:pt x="635" y="63"/>
                    <a:pt x="802" y="13"/>
                  </a:cubicBezTo>
                  <a:cubicBezTo>
                    <a:pt x="802" y="5"/>
                    <a:pt x="790" y="1"/>
                    <a:pt x="7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8218101" y="3277710"/>
              <a:ext cx="39170" cy="7731"/>
            </a:xfrm>
            <a:custGeom>
              <a:rect b="b" l="l" r="r" t="t"/>
              <a:pathLst>
                <a:path extrusionOk="0" h="241" w="1221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8006373" y="3268247"/>
              <a:ext cx="40260" cy="37951"/>
            </a:xfrm>
            <a:custGeom>
              <a:rect b="b" l="l" r="r" t="t"/>
              <a:pathLst>
                <a:path extrusionOk="0" h="1183" w="1255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4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302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999957" y="3172680"/>
              <a:ext cx="38624" cy="101854"/>
            </a:xfrm>
            <a:custGeom>
              <a:rect b="b" l="l" r="r" t="t"/>
              <a:pathLst>
                <a:path extrusionOk="0" h="3175" w="1204">
                  <a:moveTo>
                    <a:pt x="1187" y="0"/>
                  </a:moveTo>
                  <a:lnTo>
                    <a:pt x="1187" y="0"/>
                  </a:lnTo>
                  <a:cubicBezTo>
                    <a:pt x="1036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19" y="3175"/>
                  </a:cubicBezTo>
                  <a:cubicBezTo>
                    <a:pt x="635" y="3158"/>
                    <a:pt x="518" y="2991"/>
                    <a:pt x="435" y="2690"/>
                  </a:cubicBezTo>
                  <a:cubicBezTo>
                    <a:pt x="168" y="1905"/>
                    <a:pt x="318" y="1019"/>
                    <a:pt x="853" y="384"/>
                  </a:cubicBezTo>
                  <a:cubicBezTo>
                    <a:pt x="1053" y="134"/>
                    <a:pt x="1203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002620" y="3302508"/>
              <a:ext cx="26306" cy="109778"/>
            </a:xfrm>
            <a:custGeom>
              <a:rect b="b" l="l" r="r" t="t"/>
              <a:pathLst>
                <a:path extrusionOk="0" h="3422" w="820">
                  <a:moveTo>
                    <a:pt x="772" y="1"/>
                  </a:moveTo>
                  <a:cubicBezTo>
                    <a:pt x="745" y="1"/>
                    <a:pt x="703" y="5"/>
                    <a:pt x="653" y="13"/>
                  </a:cubicBezTo>
                  <a:cubicBezTo>
                    <a:pt x="502" y="47"/>
                    <a:pt x="385" y="147"/>
                    <a:pt x="285" y="247"/>
                  </a:cubicBezTo>
                  <a:cubicBezTo>
                    <a:pt x="151" y="431"/>
                    <a:pt x="68" y="631"/>
                    <a:pt x="51" y="849"/>
                  </a:cubicBezTo>
                  <a:cubicBezTo>
                    <a:pt x="18" y="1116"/>
                    <a:pt x="1" y="1367"/>
                    <a:pt x="34" y="1634"/>
                  </a:cubicBezTo>
                  <a:cubicBezTo>
                    <a:pt x="85" y="2102"/>
                    <a:pt x="218" y="2553"/>
                    <a:pt x="452" y="2954"/>
                  </a:cubicBezTo>
                  <a:cubicBezTo>
                    <a:pt x="536" y="3138"/>
                    <a:pt x="653" y="3288"/>
                    <a:pt x="803" y="3422"/>
                  </a:cubicBezTo>
                  <a:cubicBezTo>
                    <a:pt x="820" y="3405"/>
                    <a:pt x="686" y="3221"/>
                    <a:pt x="536" y="2921"/>
                  </a:cubicBezTo>
                  <a:cubicBezTo>
                    <a:pt x="335" y="2503"/>
                    <a:pt x="218" y="2068"/>
                    <a:pt x="168" y="1617"/>
                  </a:cubicBezTo>
                  <a:cubicBezTo>
                    <a:pt x="118" y="1083"/>
                    <a:pt x="168" y="581"/>
                    <a:pt x="369" y="314"/>
                  </a:cubicBezTo>
                  <a:cubicBezTo>
                    <a:pt x="486" y="164"/>
                    <a:pt x="636" y="63"/>
                    <a:pt x="803" y="13"/>
                  </a:cubicBezTo>
                  <a:cubicBezTo>
                    <a:pt x="811" y="5"/>
                    <a:pt x="799" y="1"/>
                    <a:pt x="7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6177" y="3277710"/>
              <a:ext cx="39170" cy="7731"/>
            </a:xfrm>
            <a:custGeom>
              <a:rect b="b" l="l" r="r" t="t"/>
              <a:pathLst>
                <a:path extrusionOk="0" h="241" w="1221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8331761" y="3623180"/>
              <a:ext cx="372545" cy="740246"/>
            </a:xfrm>
            <a:custGeom>
              <a:rect b="b" l="l" r="r" t="t"/>
              <a:pathLst>
                <a:path extrusionOk="0" h="23075" w="11613">
                  <a:moveTo>
                    <a:pt x="5629" y="1"/>
                  </a:moveTo>
                  <a:cubicBezTo>
                    <a:pt x="3893" y="1"/>
                    <a:pt x="2277" y="327"/>
                    <a:pt x="1704" y="1412"/>
                  </a:cubicBezTo>
                  <a:cubicBezTo>
                    <a:pt x="251" y="4136"/>
                    <a:pt x="0" y="22899"/>
                    <a:pt x="0" y="22899"/>
                  </a:cubicBezTo>
                  <a:cubicBezTo>
                    <a:pt x="0" y="22899"/>
                    <a:pt x="4650" y="23074"/>
                    <a:pt x="8056" y="23074"/>
                  </a:cubicBezTo>
                  <a:cubicBezTo>
                    <a:pt x="10022" y="23074"/>
                    <a:pt x="11573" y="23016"/>
                    <a:pt x="11579" y="22833"/>
                  </a:cubicBezTo>
                  <a:cubicBezTo>
                    <a:pt x="11613" y="22348"/>
                    <a:pt x="11145" y="744"/>
                    <a:pt x="11145" y="744"/>
                  </a:cubicBezTo>
                  <a:cubicBezTo>
                    <a:pt x="11145" y="744"/>
                    <a:pt x="8249" y="1"/>
                    <a:pt x="562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428770" y="3630013"/>
              <a:ext cx="281951" cy="735306"/>
            </a:xfrm>
            <a:custGeom>
              <a:rect b="b" l="l" r="r" t="t"/>
              <a:pathLst>
                <a:path extrusionOk="0" h="22921" w="8789">
                  <a:moveTo>
                    <a:pt x="5054" y="1"/>
                  </a:moveTo>
                  <a:cubicBezTo>
                    <a:pt x="3752" y="1"/>
                    <a:pt x="2440" y="246"/>
                    <a:pt x="1822" y="1099"/>
                  </a:cubicBezTo>
                  <a:cubicBezTo>
                    <a:pt x="385" y="3121"/>
                    <a:pt x="0" y="22787"/>
                    <a:pt x="0" y="22787"/>
                  </a:cubicBezTo>
                  <a:cubicBezTo>
                    <a:pt x="0" y="22787"/>
                    <a:pt x="4518" y="22921"/>
                    <a:pt x="7014" y="22921"/>
                  </a:cubicBezTo>
                  <a:cubicBezTo>
                    <a:pt x="7929" y="22921"/>
                    <a:pt x="8573" y="22903"/>
                    <a:pt x="8622" y="22854"/>
                  </a:cubicBezTo>
                  <a:cubicBezTo>
                    <a:pt x="8789" y="22686"/>
                    <a:pt x="8555" y="448"/>
                    <a:pt x="8555" y="448"/>
                  </a:cubicBezTo>
                  <a:cubicBezTo>
                    <a:pt x="8555" y="448"/>
                    <a:pt x="6813" y="1"/>
                    <a:pt x="505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591705" y="3954470"/>
              <a:ext cx="26306" cy="33620"/>
            </a:xfrm>
            <a:custGeom>
              <a:rect b="b" l="l" r="r" t="t"/>
              <a:pathLst>
                <a:path extrusionOk="0" h="1048" w="820">
                  <a:moveTo>
                    <a:pt x="281" y="1"/>
                  </a:moveTo>
                  <a:cubicBezTo>
                    <a:pt x="272" y="1"/>
                    <a:pt x="268" y="3"/>
                    <a:pt x="268" y="8"/>
                  </a:cubicBezTo>
                  <a:cubicBezTo>
                    <a:pt x="255" y="8"/>
                    <a:pt x="283" y="28"/>
                    <a:pt x="336" y="53"/>
                  </a:cubicBezTo>
                  <a:lnTo>
                    <a:pt x="336" y="53"/>
                  </a:lnTo>
                  <a:cubicBezTo>
                    <a:pt x="209" y="134"/>
                    <a:pt x="108" y="243"/>
                    <a:pt x="34" y="392"/>
                  </a:cubicBezTo>
                  <a:cubicBezTo>
                    <a:pt x="1" y="509"/>
                    <a:pt x="1" y="643"/>
                    <a:pt x="34" y="760"/>
                  </a:cubicBezTo>
                  <a:cubicBezTo>
                    <a:pt x="84" y="910"/>
                    <a:pt x="201" y="1010"/>
                    <a:pt x="352" y="1044"/>
                  </a:cubicBezTo>
                  <a:cubicBezTo>
                    <a:pt x="372" y="1047"/>
                    <a:pt x="392" y="1048"/>
                    <a:pt x="412" y="1048"/>
                  </a:cubicBezTo>
                  <a:cubicBezTo>
                    <a:pt x="508" y="1048"/>
                    <a:pt x="600" y="1015"/>
                    <a:pt x="669" y="960"/>
                  </a:cubicBezTo>
                  <a:cubicBezTo>
                    <a:pt x="736" y="893"/>
                    <a:pt x="786" y="793"/>
                    <a:pt x="803" y="693"/>
                  </a:cubicBezTo>
                  <a:cubicBezTo>
                    <a:pt x="819" y="542"/>
                    <a:pt x="803" y="392"/>
                    <a:pt x="753" y="242"/>
                  </a:cubicBezTo>
                  <a:cubicBezTo>
                    <a:pt x="702" y="141"/>
                    <a:pt x="602" y="75"/>
                    <a:pt x="485" y="75"/>
                  </a:cubicBezTo>
                  <a:cubicBezTo>
                    <a:pt x="402" y="91"/>
                    <a:pt x="385" y="125"/>
                    <a:pt x="385" y="141"/>
                  </a:cubicBezTo>
                  <a:cubicBezTo>
                    <a:pt x="385" y="141"/>
                    <a:pt x="400" y="134"/>
                    <a:pt x="430" y="134"/>
                  </a:cubicBezTo>
                  <a:cubicBezTo>
                    <a:pt x="444" y="134"/>
                    <a:pt x="463" y="136"/>
                    <a:pt x="485" y="141"/>
                  </a:cubicBezTo>
                  <a:cubicBezTo>
                    <a:pt x="569" y="141"/>
                    <a:pt x="636" y="208"/>
                    <a:pt x="652" y="292"/>
                  </a:cubicBezTo>
                  <a:cubicBezTo>
                    <a:pt x="686" y="409"/>
                    <a:pt x="686" y="542"/>
                    <a:pt x="669" y="676"/>
                  </a:cubicBezTo>
                  <a:cubicBezTo>
                    <a:pt x="669" y="815"/>
                    <a:pt x="540" y="912"/>
                    <a:pt x="414" y="912"/>
                  </a:cubicBezTo>
                  <a:cubicBezTo>
                    <a:pt x="405" y="912"/>
                    <a:pt x="395" y="911"/>
                    <a:pt x="385" y="910"/>
                  </a:cubicBezTo>
                  <a:cubicBezTo>
                    <a:pt x="185" y="843"/>
                    <a:pt x="68" y="626"/>
                    <a:pt x="151" y="425"/>
                  </a:cubicBezTo>
                  <a:cubicBezTo>
                    <a:pt x="201" y="292"/>
                    <a:pt x="301" y="175"/>
                    <a:pt x="418" y="75"/>
                  </a:cubicBezTo>
                  <a:lnTo>
                    <a:pt x="469" y="41"/>
                  </a:lnTo>
                  <a:lnTo>
                    <a:pt x="418" y="24"/>
                  </a:lnTo>
                  <a:cubicBezTo>
                    <a:pt x="348" y="13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554717" y="3844275"/>
              <a:ext cx="51488" cy="116354"/>
            </a:xfrm>
            <a:custGeom>
              <a:rect b="b" l="l" r="r" t="t"/>
              <a:pathLst>
                <a:path extrusionOk="0" h="3627" w="1605">
                  <a:moveTo>
                    <a:pt x="34" y="1"/>
                  </a:moveTo>
                  <a:cubicBezTo>
                    <a:pt x="1" y="34"/>
                    <a:pt x="452" y="786"/>
                    <a:pt x="886" y="1789"/>
                  </a:cubicBezTo>
                  <a:cubicBezTo>
                    <a:pt x="1321" y="2791"/>
                    <a:pt x="1555" y="3627"/>
                    <a:pt x="1605" y="3627"/>
                  </a:cubicBezTo>
                  <a:cubicBezTo>
                    <a:pt x="1588" y="3426"/>
                    <a:pt x="1555" y="3242"/>
                    <a:pt x="1488" y="3058"/>
                  </a:cubicBezTo>
                  <a:cubicBezTo>
                    <a:pt x="1221" y="2156"/>
                    <a:pt x="853" y="1287"/>
                    <a:pt x="368" y="485"/>
                  </a:cubicBezTo>
                  <a:cubicBezTo>
                    <a:pt x="285" y="302"/>
                    <a:pt x="168" y="151"/>
                    <a:pt x="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609413" y="3854990"/>
              <a:ext cx="48794" cy="107243"/>
            </a:xfrm>
            <a:custGeom>
              <a:rect b="b" l="l" r="r" t="t"/>
              <a:pathLst>
                <a:path extrusionOk="0" h="3343" w="1521">
                  <a:moveTo>
                    <a:pt x="1486" y="1"/>
                  </a:moveTo>
                  <a:cubicBezTo>
                    <a:pt x="1444" y="1"/>
                    <a:pt x="1031" y="697"/>
                    <a:pt x="635" y="1622"/>
                  </a:cubicBezTo>
                  <a:cubicBezTo>
                    <a:pt x="234" y="2541"/>
                    <a:pt x="0" y="3326"/>
                    <a:pt x="34" y="3343"/>
                  </a:cubicBezTo>
                  <a:cubicBezTo>
                    <a:pt x="34" y="3343"/>
                    <a:pt x="35" y="3343"/>
                    <a:pt x="35" y="3343"/>
                  </a:cubicBezTo>
                  <a:cubicBezTo>
                    <a:pt x="90" y="3343"/>
                    <a:pt x="372" y="2581"/>
                    <a:pt x="769" y="1672"/>
                  </a:cubicBezTo>
                  <a:cubicBezTo>
                    <a:pt x="1170" y="753"/>
                    <a:pt x="1521" y="18"/>
                    <a:pt x="1487" y="1"/>
                  </a:cubicBezTo>
                  <a:cubicBezTo>
                    <a:pt x="1487" y="1"/>
                    <a:pt x="1486" y="1"/>
                    <a:pt x="14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556866" y="3984176"/>
              <a:ext cx="40774" cy="180129"/>
            </a:xfrm>
            <a:custGeom>
              <a:rect b="b" l="l" r="r" t="t"/>
              <a:pathLst>
                <a:path extrusionOk="0" h="5615" w="1271">
                  <a:moveTo>
                    <a:pt x="1271" y="1"/>
                  </a:moveTo>
                  <a:lnTo>
                    <a:pt x="1271" y="1"/>
                  </a:lnTo>
                  <a:cubicBezTo>
                    <a:pt x="1154" y="251"/>
                    <a:pt x="1053" y="519"/>
                    <a:pt x="986" y="786"/>
                  </a:cubicBezTo>
                  <a:cubicBezTo>
                    <a:pt x="836" y="1287"/>
                    <a:pt x="652" y="1989"/>
                    <a:pt x="485" y="2774"/>
                  </a:cubicBezTo>
                  <a:cubicBezTo>
                    <a:pt x="301" y="3543"/>
                    <a:pt x="168" y="4261"/>
                    <a:pt x="101" y="4763"/>
                  </a:cubicBezTo>
                  <a:cubicBezTo>
                    <a:pt x="34" y="5047"/>
                    <a:pt x="1" y="5331"/>
                    <a:pt x="1" y="5615"/>
                  </a:cubicBezTo>
                  <a:cubicBezTo>
                    <a:pt x="84" y="5347"/>
                    <a:pt x="151" y="5063"/>
                    <a:pt x="184" y="4779"/>
                  </a:cubicBezTo>
                  <a:cubicBezTo>
                    <a:pt x="301" y="4278"/>
                    <a:pt x="435" y="3576"/>
                    <a:pt x="619" y="2791"/>
                  </a:cubicBezTo>
                  <a:cubicBezTo>
                    <a:pt x="786" y="2022"/>
                    <a:pt x="970" y="1321"/>
                    <a:pt x="1087" y="819"/>
                  </a:cubicBezTo>
                  <a:cubicBezTo>
                    <a:pt x="1170" y="552"/>
                    <a:pt x="1237" y="268"/>
                    <a:pt x="12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10472" y="3984722"/>
              <a:ext cx="46131" cy="110451"/>
            </a:xfrm>
            <a:custGeom>
              <a:rect b="b" l="l" r="r" t="t"/>
              <a:pathLst>
                <a:path extrusionOk="0" h="3443" w="1438">
                  <a:moveTo>
                    <a:pt x="34" y="0"/>
                  </a:moveTo>
                  <a:cubicBezTo>
                    <a:pt x="1" y="17"/>
                    <a:pt x="402" y="752"/>
                    <a:pt x="786" y="1705"/>
                  </a:cubicBezTo>
                  <a:cubicBezTo>
                    <a:pt x="1170" y="2640"/>
                    <a:pt x="1404" y="3442"/>
                    <a:pt x="1437" y="3442"/>
                  </a:cubicBezTo>
                  <a:cubicBezTo>
                    <a:pt x="1437" y="3259"/>
                    <a:pt x="1404" y="3075"/>
                    <a:pt x="1337" y="2908"/>
                  </a:cubicBezTo>
                  <a:cubicBezTo>
                    <a:pt x="1103" y="2039"/>
                    <a:pt x="769" y="1220"/>
                    <a:pt x="351" y="452"/>
                  </a:cubicBezTo>
                  <a:cubicBezTo>
                    <a:pt x="268" y="284"/>
                    <a:pt x="168" y="134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827607" y="2640409"/>
            <a:ext cx="428300" cy="344700"/>
            <a:chOff x="827607" y="2640409"/>
            <a:chExt cx="428300" cy="344700"/>
          </a:xfrm>
        </p:grpSpPr>
        <p:sp>
          <p:nvSpPr>
            <p:cNvPr id="569" name="Google Shape;569;p22"/>
            <p:cNvSpPr/>
            <p:nvPr/>
          </p:nvSpPr>
          <p:spPr>
            <a:xfrm>
              <a:off x="827607" y="2640409"/>
              <a:ext cx="428300" cy="344700"/>
            </a:xfrm>
            <a:custGeom>
              <a:rect b="b" l="l" r="r" t="t"/>
              <a:pathLst>
                <a:path extrusionOk="0" h="10745" w="13351">
                  <a:moveTo>
                    <a:pt x="150" y="1"/>
                  </a:moveTo>
                  <a:lnTo>
                    <a:pt x="0" y="10560"/>
                  </a:lnTo>
                  <a:lnTo>
                    <a:pt x="13200" y="10744"/>
                  </a:lnTo>
                  <a:lnTo>
                    <a:pt x="13350" y="1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42075" y="2661839"/>
              <a:ext cx="398819" cy="301809"/>
            </a:xfrm>
            <a:custGeom>
              <a:rect b="b" l="l" r="r" t="t"/>
              <a:pathLst>
                <a:path extrusionOk="0" h="9408" w="12432">
                  <a:moveTo>
                    <a:pt x="134" y="1"/>
                  </a:moveTo>
                  <a:lnTo>
                    <a:pt x="0" y="9241"/>
                  </a:lnTo>
                  <a:lnTo>
                    <a:pt x="12298" y="9408"/>
                  </a:lnTo>
                  <a:lnTo>
                    <a:pt x="12431" y="18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42075" y="2776011"/>
              <a:ext cx="394520" cy="187636"/>
            </a:xfrm>
            <a:custGeom>
              <a:rect b="b" l="l" r="r" t="t"/>
              <a:pathLst>
                <a:path extrusionOk="0" h="5849" w="12298">
                  <a:moveTo>
                    <a:pt x="4378" y="1"/>
                  </a:moveTo>
                  <a:lnTo>
                    <a:pt x="0" y="5682"/>
                  </a:lnTo>
                  <a:lnTo>
                    <a:pt x="12298" y="5849"/>
                  </a:lnTo>
                  <a:lnTo>
                    <a:pt x="8822" y="1739"/>
                  </a:lnTo>
                  <a:lnTo>
                    <a:pt x="6984" y="3627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031828" y="2723496"/>
              <a:ext cx="72918" cy="62556"/>
            </a:xfrm>
            <a:custGeom>
              <a:rect b="b" l="l" r="r" t="t"/>
              <a:pathLst>
                <a:path extrusionOk="0" h="1950" w="2273">
                  <a:moveTo>
                    <a:pt x="1303" y="0"/>
                  </a:moveTo>
                  <a:cubicBezTo>
                    <a:pt x="451" y="0"/>
                    <a:pt x="0" y="1036"/>
                    <a:pt x="602" y="1655"/>
                  </a:cubicBezTo>
                  <a:cubicBezTo>
                    <a:pt x="799" y="1858"/>
                    <a:pt x="1046" y="1949"/>
                    <a:pt x="1288" y="1949"/>
                  </a:cubicBezTo>
                  <a:cubicBezTo>
                    <a:pt x="1782" y="1949"/>
                    <a:pt x="2256" y="1569"/>
                    <a:pt x="2256" y="986"/>
                  </a:cubicBezTo>
                  <a:cubicBezTo>
                    <a:pt x="2272" y="452"/>
                    <a:pt x="1838" y="17"/>
                    <a:pt x="13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5461403" y="1884091"/>
            <a:ext cx="552129" cy="444404"/>
            <a:chOff x="5461403" y="1884091"/>
            <a:chExt cx="552129" cy="444404"/>
          </a:xfrm>
        </p:grpSpPr>
        <p:sp>
          <p:nvSpPr>
            <p:cNvPr id="574" name="Google Shape;574;p22"/>
            <p:cNvSpPr/>
            <p:nvPr/>
          </p:nvSpPr>
          <p:spPr>
            <a:xfrm>
              <a:off x="5461403" y="1884091"/>
              <a:ext cx="552129" cy="444404"/>
            </a:xfrm>
            <a:custGeom>
              <a:rect b="b" l="l" r="r" t="t"/>
              <a:pathLst>
                <a:path extrusionOk="0" h="13853" w="17211">
                  <a:moveTo>
                    <a:pt x="201" y="1"/>
                  </a:moveTo>
                  <a:lnTo>
                    <a:pt x="1" y="13602"/>
                  </a:lnTo>
                  <a:lnTo>
                    <a:pt x="17027" y="13852"/>
                  </a:lnTo>
                  <a:lnTo>
                    <a:pt x="17210" y="2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5480715" y="1911455"/>
              <a:ext cx="512991" cy="389162"/>
            </a:xfrm>
            <a:custGeom>
              <a:rect b="b" l="l" r="r" t="t"/>
              <a:pathLst>
                <a:path extrusionOk="0" h="12131" w="15991">
                  <a:moveTo>
                    <a:pt x="167" y="0"/>
                  </a:moveTo>
                  <a:lnTo>
                    <a:pt x="0" y="11897"/>
                  </a:lnTo>
                  <a:lnTo>
                    <a:pt x="15823" y="12130"/>
                  </a:lnTo>
                  <a:lnTo>
                    <a:pt x="15990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480715" y="2058831"/>
              <a:ext cx="507634" cy="241787"/>
            </a:xfrm>
            <a:custGeom>
              <a:rect b="b" l="l" r="r" t="t"/>
              <a:pathLst>
                <a:path extrusionOk="0" h="7537" w="15824">
                  <a:moveTo>
                    <a:pt x="5631" y="1"/>
                  </a:moveTo>
                  <a:lnTo>
                    <a:pt x="0" y="7303"/>
                  </a:lnTo>
                  <a:lnTo>
                    <a:pt x="15823" y="7536"/>
                  </a:lnTo>
                  <a:lnTo>
                    <a:pt x="11345" y="2223"/>
                  </a:lnTo>
                  <a:lnTo>
                    <a:pt x="8989" y="4663"/>
                  </a:lnTo>
                  <a:lnTo>
                    <a:pt x="56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724747" y="1991302"/>
              <a:ext cx="93674" cy="79911"/>
            </a:xfrm>
            <a:custGeom>
              <a:rect b="b" l="l" r="r" t="t"/>
              <a:pathLst>
                <a:path extrusionOk="0" h="2491" w="2920">
                  <a:moveTo>
                    <a:pt x="1663" y="1"/>
                  </a:moveTo>
                  <a:cubicBezTo>
                    <a:pt x="573" y="1"/>
                    <a:pt x="0" y="1325"/>
                    <a:pt x="781" y="2106"/>
                  </a:cubicBezTo>
                  <a:cubicBezTo>
                    <a:pt x="1036" y="2372"/>
                    <a:pt x="1355" y="2491"/>
                    <a:pt x="1668" y="2491"/>
                  </a:cubicBezTo>
                  <a:cubicBezTo>
                    <a:pt x="2300" y="2491"/>
                    <a:pt x="2908" y="2008"/>
                    <a:pt x="2920" y="1271"/>
                  </a:cubicBezTo>
                  <a:cubicBezTo>
                    <a:pt x="2920" y="569"/>
                    <a:pt x="2368" y="1"/>
                    <a:pt x="1683" y="1"/>
                  </a:cubicBezTo>
                  <a:cubicBezTo>
                    <a:pt x="1676" y="1"/>
                    <a:pt x="1669" y="1"/>
                    <a:pt x="16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7328876" y="1596269"/>
            <a:ext cx="605702" cy="487263"/>
            <a:chOff x="7328876" y="1596269"/>
            <a:chExt cx="605702" cy="487263"/>
          </a:xfrm>
        </p:grpSpPr>
        <p:sp>
          <p:nvSpPr>
            <p:cNvPr id="579" name="Google Shape;579;p22"/>
            <p:cNvSpPr/>
            <p:nvPr/>
          </p:nvSpPr>
          <p:spPr>
            <a:xfrm>
              <a:off x="7328876" y="1596269"/>
              <a:ext cx="605702" cy="487263"/>
            </a:xfrm>
            <a:custGeom>
              <a:rect b="b" l="l" r="r" t="t"/>
              <a:pathLst>
                <a:path extrusionOk="0" h="15189" w="18881">
                  <a:moveTo>
                    <a:pt x="218" y="1"/>
                  </a:moveTo>
                  <a:lnTo>
                    <a:pt x="0" y="14938"/>
                  </a:lnTo>
                  <a:lnTo>
                    <a:pt x="18664" y="15189"/>
                  </a:lnTo>
                  <a:lnTo>
                    <a:pt x="18881" y="26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7349760" y="1626809"/>
              <a:ext cx="562844" cy="426696"/>
            </a:xfrm>
            <a:custGeom>
              <a:rect b="b" l="l" r="r" t="t"/>
              <a:pathLst>
                <a:path extrusionOk="0" h="13301" w="17545">
                  <a:moveTo>
                    <a:pt x="185" y="1"/>
                  </a:moveTo>
                  <a:lnTo>
                    <a:pt x="1" y="13050"/>
                  </a:lnTo>
                  <a:lnTo>
                    <a:pt x="17361" y="13301"/>
                  </a:lnTo>
                  <a:lnTo>
                    <a:pt x="17545" y="25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7349760" y="1788172"/>
              <a:ext cx="556973" cy="265334"/>
            </a:xfrm>
            <a:custGeom>
              <a:rect b="b" l="l" r="r" t="t"/>
              <a:pathLst>
                <a:path extrusionOk="0" h="8271" w="17362">
                  <a:moveTo>
                    <a:pt x="6183" y="0"/>
                  </a:moveTo>
                  <a:lnTo>
                    <a:pt x="1" y="8020"/>
                  </a:lnTo>
                  <a:lnTo>
                    <a:pt x="17361" y="8271"/>
                  </a:lnTo>
                  <a:lnTo>
                    <a:pt x="12449" y="2440"/>
                  </a:lnTo>
                  <a:lnTo>
                    <a:pt x="9859" y="5113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7617948" y="1714195"/>
              <a:ext cx="102784" cy="87835"/>
            </a:xfrm>
            <a:custGeom>
              <a:rect b="b" l="l" r="r" t="t"/>
              <a:pathLst>
                <a:path extrusionOk="0" h="2738" w="3204">
                  <a:moveTo>
                    <a:pt x="1813" y="0"/>
                  </a:moveTo>
                  <a:cubicBezTo>
                    <a:pt x="623" y="0"/>
                    <a:pt x="0" y="1442"/>
                    <a:pt x="847" y="2323"/>
                  </a:cubicBezTo>
                  <a:cubicBezTo>
                    <a:pt x="1123" y="2609"/>
                    <a:pt x="1468" y="2738"/>
                    <a:pt x="1809" y="2738"/>
                  </a:cubicBezTo>
                  <a:cubicBezTo>
                    <a:pt x="2503" y="2738"/>
                    <a:pt x="3175" y="2205"/>
                    <a:pt x="3187" y="1387"/>
                  </a:cubicBezTo>
                  <a:cubicBezTo>
                    <a:pt x="3203" y="619"/>
                    <a:pt x="2602" y="0"/>
                    <a:pt x="1833" y="0"/>
                  </a:cubicBezTo>
                  <a:cubicBezTo>
                    <a:pt x="1826" y="0"/>
                    <a:pt x="1819" y="0"/>
                    <a:pt x="18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3013987" y="1385087"/>
            <a:ext cx="1010392" cy="812618"/>
            <a:chOff x="3013987" y="1385087"/>
            <a:chExt cx="1010392" cy="812618"/>
          </a:xfrm>
        </p:grpSpPr>
        <p:sp>
          <p:nvSpPr>
            <p:cNvPr id="584" name="Google Shape;584;p22"/>
            <p:cNvSpPr/>
            <p:nvPr/>
          </p:nvSpPr>
          <p:spPr>
            <a:xfrm>
              <a:off x="3013987" y="1385087"/>
              <a:ext cx="1010392" cy="812618"/>
            </a:xfrm>
            <a:custGeom>
              <a:rect b="b" l="l" r="r" t="t"/>
              <a:pathLst>
                <a:path extrusionOk="0" h="25331" w="31496">
                  <a:moveTo>
                    <a:pt x="351" y="0"/>
                  </a:moveTo>
                  <a:lnTo>
                    <a:pt x="0" y="24879"/>
                  </a:lnTo>
                  <a:lnTo>
                    <a:pt x="31128" y="25330"/>
                  </a:lnTo>
                  <a:lnTo>
                    <a:pt x="31496" y="4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048826" y="1435452"/>
              <a:ext cx="939110" cy="711342"/>
            </a:xfrm>
            <a:custGeom>
              <a:rect b="b" l="l" r="r" t="t"/>
              <a:pathLst>
                <a:path extrusionOk="0" h="22174" w="29274">
                  <a:moveTo>
                    <a:pt x="318" y="1"/>
                  </a:moveTo>
                  <a:lnTo>
                    <a:pt x="0" y="21755"/>
                  </a:lnTo>
                  <a:lnTo>
                    <a:pt x="28956" y="22173"/>
                  </a:lnTo>
                  <a:lnTo>
                    <a:pt x="29274" y="41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048826" y="1704539"/>
              <a:ext cx="928941" cy="442255"/>
            </a:xfrm>
            <a:custGeom>
              <a:rect b="b" l="l" r="r" t="t"/>
              <a:pathLst>
                <a:path extrusionOk="0" h="13786" w="28957">
                  <a:moveTo>
                    <a:pt x="10310" y="1"/>
                  </a:moveTo>
                  <a:lnTo>
                    <a:pt x="0" y="13367"/>
                  </a:lnTo>
                  <a:lnTo>
                    <a:pt x="28956" y="13785"/>
                  </a:lnTo>
                  <a:lnTo>
                    <a:pt x="20769" y="4078"/>
                  </a:lnTo>
                  <a:lnTo>
                    <a:pt x="16458" y="8539"/>
                  </a:lnTo>
                  <a:lnTo>
                    <a:pt x="1031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96150" y="1581256"/>
              <a:ext cx="171275" cy="146189"/>
            </a:xfrm>
            <a:custGeom>
              <a:rect b="b" l="l" r="r" t="t"/>
              <a:pathLst>
                <a:path extrusionOk="0" h="4557" w="5339">
                  <a:moveTo>
                    <a:pt x="3024" y="0"/>
                  </a:moveTo>
                  <a:cubicBezTo>
                    <a:pt x="1013" y="0"/>
                    <a:pt x="1" y="2417"/>
                    <a:pt x="1395" y="3860"/>
                  </a:cubicBezTo>
                  <a:cubicBezTo>
                    <a:pt x="1864" y="4341"/>
                    <a:pt x="2449" y="4557"/>
                    <a:pt x="3022" y="4557"/>
                  </a:cubicBezTo>
                  <a:cubicBezTo>
                    <a:pt x="4183" y="4557"/>
                    <a:pt x="5299" y="3671"/>
                    <a:pt x="5321" y="2306"/>
                  </a:cubicBezTo>
                  <a:cubicBezTo>
                    <a:pt x="5338" y="1053"/>
                    <a:pt x="4319" y="17"/>
                    <a:pt x="3066" y="1"/>
                  </a:cubicBezTo>
                  <a:cubicBezTo>
                    <a:pt x="3052" y="0"/>
                    <a:pt x="3038" y="0"/>
                    <a:pt x="302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2215869" y="2932016"/>
            <a:ext cx="581610" cy="467951"/>
            <a:chOff x="2215869" y="2932016"/>
            <a:chExt cx="581610" cy="467951"/>
          </a:xfrm>
        </p:grpSpPr>
        <p:sp>
          <p:nvSpPr>
            <p:cNvPr id="589" name="Google Shape;589;p22"/>
            <p:cNvSpPr/>
            <p:nvPr/>
          </p:nvSpPr>
          <p:spPr>
            <a:xfrm>
              <a:off x="2215869" y="2932016"/>
              <a:ext cx="581610" cy="467951"/>
            </a:xfrm>
            <a:custGeom>
              <a:rect b="b" l="l" r="r" t="t"/>
              <a:pathLst>
                <a:path extrusionOk="0" h="14587" w="18130">
                  <a:moveTo>
                    <a:pt x="201" y="0"/>
                  </a:moveTo>
                  <a:lnTo>
                    <a:pt x="0" y="14336"/>
                  </a:lnTo>
                  <a:lnTo>
                    <a:pt x="17929" y="14586"/>
                  </a:lnTo>
                  <a:lnTo>
                    <a:pt x="18129" y="25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235694" y="2961466"/>
              <a:ext cx="540869" cy="409565"/>
            </a:xfrm>
            <a:custGeom>
              <a:rect b="b" l="l" r="r" t="t"/>
              <a:pathLst>
                <a:path extrusionOk="0" h="12767" w="16860">
                  <a:moveTo>
                    <a:pt x="184" y="1"/>
                  </a:moveTo>
                  <a:lnTo>
                    <a:pt x="0" y="12532"/>
                  </a:lnTo>
                  <a:lnTo>
                    <a:pt x="16676" y="12766"/>
                  </a:lnTo>
                  <a:lnTo>
                    <a:pt x="16859" y="23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235694" y="3115867"/>
              <a:ext cx="534966" cy="255164"/>
            </a:xfrm>
            <a:custGeom>
              <a:rect b="b" l="l" r="r" t="t"/>
              <a:pathLst>
                <a:path extrusionOk="0" h="7954" w="16676">
                  <a:moveTo>
                    <a:pt x="5949" y="0"/>
                  </a:moveTo>
                  <a:lnTo>
                    <a:pt x="0" y="7719"/>
                  </a:lnTo>
                  <a:lnTo>
                    <a:pt x="16676" y="7953"/>
                  </a:lnTo>
                  <a:lnTo>
                    <a:pt x="11964" y="2356"/>
                  </a:lnTo>
                  <a:lnTo>
                    <a:pt x="9474" y="4929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493136" y="3045098"/>
              <a:ext cx="99031" cy="84435"/>
            </a:xfrm>
            <a:custGeom>
              <a:rect b="b" l="l" r="r" t="t"/>
              <a:pathLst>
                <a:path extrusionOk="0" h="2632" w="3087">
                  <a:moveTo>
                    <a:pt x="1762" y="0"/>
                  </a:moveTo>
                  <a:cubicBezTo>
                    <a:pt x="590" y="0"/>
                    <a:pt x="0" y="1392"/>
                    <a:pt x="814" y="2223"/>
                  </a:cubicBezTo>
                  <a:cubicBezTo>
                    <a:pt x="1086" y="2505"/>
                    <a:pt x="1424" y="2632"/>
                    <a:pt x="1754" y="2632"/>
                  </a:cubicBezTo>
                  <a:cubicBezTo>
                    <a:pt x="2421" y="2632"/>
                    <a:pt x="3059" y="2119"/>
                    <a:pt x="3070" y="1337"/>
                  </a:cubicBezTo>
                  <a:cubicBezTo>
                    <a:pt x="3087" y="602"/>
                    <a:pt x="2502" y="17"/>
                    <a:pt x="1783" y="0"/>
                  </a:cubicBezTo>
                  <a:cubicBezTo>
                    <a:pt x="1776" y="0"/>
                    <a:pt x="1769" y="0"/>
                    <a:pt x="17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6615448" y="2609324"/>
            <a:ext cx="726323" cy="586422"/>
            <a:chOff x="6615448" y="2609324"/>
            <a:chExt cx="726323" cy="586422"/>
          </a:xfrm>
        </p:grpSpPr>
        <p:sp>
          <p:nvSpPr>
            <p:cNvPr id="594" name="Google Shape;594;p22"/>
            <p:cNvSpPr/>
            <p:nvPr/>
          </p:nvSpPr>
          <p:spPr>
            <a:xfrm>
              <a:off x="6617598" y="2611473"/>
              <a:ext cx="724174" cy="582669"/>
            </a:xfrm>
            <a:custGeom>
              <a:rect b="b" l="l" r="r" t="t"/>
              <a:pathLst>
                <a:path extrusionOk="0" h="18163" w="22574">
                  <a:moveTo>
                    <a:pt x="267" y="0"/>
                  </a:moveTo>
                  <a:lnTo>
                    <a:pt x="0" y="17845"/>
                  </a:lnTo>
                  <a:lnTo>
                    <a:pt x="22323" y="18162"/>
                  </a:lnTo>
                  <a:lnTo>
                    <a:pt x="22573" y="3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6615448" y="2609324"/>
              <a:ext cx="726323" cy="586422"/>
            </a:xfrm>
            <a:custGeom>
              <a:rect b="b" l="l" r="r" t="t"/>
              <a:pathLst>
                <a:path extrusionOk="0" h="18280" w="22641">
                  <a:moveTo>
                    <a:pt x="268" y="1"/>
                  </a:moveTo>
                  <a:lnTo>
                    <a:pt x="268" y="67"/>
                  </a:lnTo>
                  <a:cubicBezTo>
                    <a:pt x="184" y="5381"/>
                    <a:pt x="100" y="11463"/>
                    <a:pt x="0" y="17895"/>
                  </a:cubicBezTo>
                  <a:lnTo>
                    <a:pt x="0" y="17912"/>
                  </a:lnTo>
                  <a:lnTo>
                    <a:pt x="0" y="17979"/>
                  </a:lnTo>
                  <a:lnTo>
                    <a:pt x="67" y="17979"/>
                  </a:lnTo>
                  <a:lnTo>
                    <a:pt x="22390" y="18280"/>
                  </a:lnTo>
                  <a:lnTo>
                    <a:pt x="22440" y="18280"/>
                  </a:lnTo>
                  <a:lnTo>
                    <a:pt x="22440" y="18229"/>
                  </a:lnTo>
                  <a:cubicBezTo>
                    <a:pt x="22507" y="12833"/>
                    <a:pt x="22557" y="8371"/>
                    <a:pt x="22607" y="5247"/>
                  </a:cubicBezTo>
                  <a:cubicBezTo>
                    <a:pt x="22607" y="3693"/>
                    <a:pt x="22624" y="2490"/>
                    <a:pt x="22640" y="1655"/>
                  </a:cubicBezTo>
                  <a:cubicBezTo>
                    <a:pt x="22640" y="1237"/>
                    <a:pt x="22640" y="919"/>
                    <a:pt x="22640" y="702"/>
                  </a:cubicBezTo>
                  <a:cubicBezTo>
                    <a:pt x="22640" y="502"/>
                    <a:pt x="22640" y="385"/>
                    <a:pt x="22640" y="385"/>
                  </a:cubicBezTo>
                  <a:cubicBezTo>
                    <a:pt x="22640" y="385"/>
                    <a:pt x="22640" y="502"/>
                    <a:pt x="22624" y="719"/>
                  </a:cubicBezTo>
                  <a:cubicBezTo>
                    <a:pt x="22624" y="936"/>
                    <a:pt x="22624" y="1254"/>
                    <a:pt x="22607" y="1671"/>
                  </a:cubicBezTo>
                  <a:cubicBezTo>
                    <a:pt x="22590" y="2507"/>
                    <a:pt x="22573" y="3726"/>
                    <a:pt x="22540" y="5297"/>
                  </a:cubicBezTo>
                  <a:cubicBezTo>
                    <a:pt x="22490" y="8392"/>
                    <a:pt x="22424" y="12812"/>
                    <a:pt x="22324" y="18162"/>
                  </a:cubicBezTo>
                  <a:lnTo>
                    <a:pt x="22324" y="18162"/>
                  </a:lnTo>
                  <a:cubicBezTo>
                    <a:pt x="15976" y="18079"/>
                    <a:pt x="8362" y="17962"/>
                    <a:pt x="152" y="17830"/>
                  </a:cubicBezTo>
                  <a:lnTo>
                    <a:pt x="152" y="17830"/>
                  </a:lnTo>
                  <a:cubicBezTo>
                    <a:pt x="234" y="11438"/>
                    <a:pt x="317" y="5409"/>
                    <a:pt x="384" y="135"/>
                  </a:cubicBezTo>
                  <a:lnTo>
                    <a:pt x="384" y="135"/>
                  </a:lnTo>
                  <a:lnTo>
                    <a:pt x="16441" y="335"/>
                  </a:lnTo>
                  <a:lnTo>
                    <a:pt x="21003" y="385"/>
                  </a:lnTo>
                  <a:lnTo>
                    <a:pt x="22540" y="385"/>
                  </a:lnTo>
                  <a:lnTo>
                    <a:pt x="22223" y="368"/>
                  </a:lnTo>
                  <a:lnTo>
                    <a:pt x="21036" y="351"/>
                  </a:lnTo>
                  <a:lnTo>
                    <a:pt x="16475" y="2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6642781" y="2647916"/>
              <a:ext cx="672718" cy="509783"/>
            </a:xfrm>
            <a:custGeom>
              <a:rect b="b" l="l" r="r" t="t"/>
              <a:pathLst>
                <a:path extrusionOk="0" h="15891" w="20970">
                  <a:moveTo>
                    <a:pt x="234" y="1"/>
                  </a:moveTo>
                  <a:lnTo>
                    <a:pt x="0" y="15590"/>
                  </a:lnTo>
                  <a:lnTo>
                    <a:pt x="20752" y="15890"/>
                  </a:lnTo>
                  <a:lnTo>
                    <a:pt x="20970" y="3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6642781" y="2840332"/>
              <a:ext cx="665756" cy="317367"/>
            </a:xfrm>
            <a:custGeom>
              <a:rect b="b" l="l" r="r" t="t"/>
              <a:pathLst>
                <a:path extrusionOk="0" h="9893" w="20753">
                  <a:moveTo>
                    <a:pt x="7386" y="1"/>
                  </a:moveTo>
                  <a:lnTo>
                    <a:pt x="0" y="9592"/>
                  </a:lnTo>
                  <a:lnTo>
                    <a:pt x="20752" y="9892"/>
                  </a:lnTo>
                  <a:lnTo>
                    <a:pt x="14888" y="2942"/>
                  </a:lnTo>
                  <a:lnTo>
                    <a:pt x="11797" y="6133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6962939" y="2751887"/>
              <a:ext cx="123155" cy="105222"/>
            </a:xfrm>
            <a:custGeom>
              <a:rect b="b" l="l" r="r" t="t"/>
              <a:pathLst>
                <a:path extrusionOk="0" h="3280" w="3839">
                  <a:moveTo>
                    <a:pt x="2197" y="1"/>
                  </a:moveTo>
                  <a:cubicBezTo>
                    <a:pt x="740" y="1"/>
                    <a:pt x="0" y="1744"/>
                    <a:pt x="1015" y="2775"/>
                  </a:cubicBezTo>
                  <a:cubicBezTo>
                    <a:pt x="1352" y="3123"/>
                    <a:pt x="1773" y="3280"/>
                    <a:pt x="2184" y="3280"/>
                  </a:cubicBezTo>
                  <a:cubicBezTo>
                    <a:pt x="3015" y="3280"/>
                    <a:pt x="3810" y="2644"/>
                    <a:pt x="3822" y="1672"/>
                  </a:cubicBezTo>
                  <a:cubicBezTo>
                    <a:pt x="3838" y="770"/>
                    <a:pt x="3120" y="18"/>
                    <a:pt x="2218" y="1"/>
                  </a:cubicBezTo>
                  <a:cubicBezTo>
                    <a:pt x="2211" y="1"/>
                    <a:pt x="2204" y="1"/>
                    <a:pt x="2197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5359581" y="922525"/>
            <a:ext cx="865133" cy="698446"/>
            <a:chOff x="5359581" y="922525"/>
            <a:chExt cx="865133" cy="698446"/>
          </a:xfrm>
        </p:grpSpPr>
        <p:sp>
          <p:nvSpPr>
            <p:cNvPr id="600" name="Google Shape;600;p22"/>
            <p:cNvSpPr/>
            <p:nvPr/>
          </p:nvSpPr>
          <p:spPr>
            <a:xfrm>
              <a:off x="5361698" y="924642"/>
              <a:ext cx="863016" cy="694179"/>
            </a:xfrm>
            <a:custGeom>
              <a:rect b="b" l="l" r="r" t="t"/>
              <a:pathLst>
                <a:path extrusionOk="0" h="21639" w="26902">
                  <a:moveTo>
                    <a:pt x="302" y="1"/>
                  </a:moveTo>
                  <a:lnTo>
                    <a:pt x="1" y="21254"/>
                  </a:lnTo>
                  <a:lnTo>
                    <a:pt x="26584" y="21638"/>
                  </a:lnTo>
                  <a:lnTo>
                    <a:pt x="26902" y="385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359581" y="922525"/>
              <a:ext cx="865133" cy="698446"/>
            </a:xfrm>
            <a:custGeom>
              <a:rect b="b" l="l" r="r" t="t"/>
              <a:pathLst>
                <a:path extrusionOk="0" h="21772" w="26968">
                  <a:moveTo>
                    <a:pt x="301" y="0"/>
                  </a:moveTo>
                  <a:lnTo>
                    <a:pt x="301" y="67"/>
                  </a:lnTo>
                  <a:cubicBezTo>
                    <a:pt x="217" y="6399"/>
                    <a:pt x="100" y="13651"/>
                    <a:pt x="0" y="21320"/>
                  </a:cubicBezTo>
                  <a:lnTo>
                    <a:pt x="0" y="21387"/>
                  </a:lnTo>
                  <a:lnTo>
                    <a:pt x="67" y="21404"/>
                  </a:lnTo>
                  <a:cubicBezTo>
                    <a:pt x="9908" y="21537"/>
                    <a:pt x="19065" y="21654"/>
                    <a:pt x="26650" y="21771"/>
                  </a:cubicBezTo>
                  <a:lnTo>
                    <a:pt x="26717" y="21771"/>
                  </a:lnTo>
                  <a:lnTo>
                    <a:pt x="26717" y="21704"/>
                  </a:lnTo>
                  <a:cubicBezTo>
                    <a:pt x="26801" y="15288"/>
                    <a:pt x="26867" y="9975"/>
                    <a:pt x="26901" y="6249"/>
                  </a:cubicBezTo>
                  <a:cubicBezTo>
                    <a:pt x="26934" y="4394"/>
                    <a:pt x="26934" y="2941"/>
                    <a:pt x="26951" y="1955"/>
                  </a:cubicBezTo>
                  <a:cubicBezTo>
                    <a:pt x="26951" y="1454"/>
                    <a:pt x="26968" y="1086"/>
                    <a:pt x="26968" y="819"/>
                  </a:cubicBezTo>
                  <a:cubicBezTo>
                    <a:pt x="26968" y="568"/>
                    <a:pt x="26968" y="451"/>
                    <a:pt x="26968" y="451"/>
                  </a:cubicBezTo>
                  <a:cubicBezTo>
                    <a:pt x="26968" y="451"/>
                    <a:pt x="26951" y="585"/>
                    <a:pt x="26951" y="835"/>
                  </a:cubicBezTo>
                  <a:cubicBezTo>
                    <a:pt x="26951" y="1103"/>
                    <a:pt x="26934" y="1487"/>
                    <a:pt x="26934" y="1972"/>
                  </a:cubicBezTo>
                  <a:cubicBezTo>
                    <a:pt x="26901" y="2974"/>
                    <a:pt x="26884" y="4428"/>
                    <a:pt x="26851" y="6282"/>
                  </a:cubicBezTo>
                  <a:cubicBezTo>
                    <a:pt x="26784" y="9979"/>
                    <a:pt x="26701" y="15267"/>
                    <a:pt x="26601" y="21637"/>
                  </a:cubicBezTo>
                  <a:lnTo>
                    <a:pt x="26601" y="21637"/>
                  </a:lnTo>
                  <a:cubicBezTo>
                    <a:pt x="19029" y="21537"/>
                    <a:pt x="9922" y="21404"/>
                    <a:pt x="135" y="21254"/>
                  </a:cubicBezTo>
                  <a:lnTo>
                    <a:pt x="135" y="21254"/>
                  </a:lnTo>
                  <a:cubicBezTo>
                    <a:pt x="251" y="13637"/>
                    <a:pt x="350" y="6433"/>
                    <a:pt x="434" y="134"/>
                  </a:cubicBezTo>
                  <a:lnTo>
                    <a:pt x="434" y="134"/>
                  </a:lnTo>
                  <a:lnTo>
                    <a:pt x="19566" y="368"/>
                  </a:lnTo>
                  <a:lnTo>
                    <a:pt x="25013" y="434"/>
                  </a:lnTo>
                  <a:cubicBezTo>
                    <a:pt x="25648" y="434"/>
                    <a:pt x="26132" y="434"/>
                    <a:pt x="26466" y="451"/>
                  </a:cubicBezTo>
                  <a:lnTo>
                    <a:pt x="26968" y="451"/>
                  </a:lnTo>
                  <a:cubicBezTo>
                    <a:pt x="26968" y="451"/>
                    <a:pt x="26918" y="451"/>
                    <a:pt x="26834" y="434"/>
                  </a:cubicBezTo>
                  <a:lnTo>
                    <a:pt x="26466" y="434"/>
                  </a:lnTo>
                  <a:lnTo>
                    <a:pt x="25046" y="401"/>
                  </a:lnTo>
                  <a:lnTo>
                    <a:pt x="19616" y="3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387426" y="968079"/>
              <a:ext cx="801904" cy="607306"/>
            </a:xfrm>
            <a:custGeom>
              <a:rect b="b" l="l" r="r" t="t"/>
              <a:pathLst>
                <a:path extrusionOk="0" h="18931" w="24997">
                  <a:moveTo>
                    <a:pt x="268" y="0"/>
                  </a:moveTo>
                  <a:lnTo>
                    <a:pt x="1" y="18580"/>
                  </a:lnTo>
                  <a:lnTo>
                    <a:pt x="24730" y="18931"/>
                  </a:lnTo>
                  <a:lnTo>
                    <a:pt x="24997" y="35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5391179" y="968079"/>
              <a:ext cx="801390" cy="607306"/>
            </a:xfrm>
            <a:custGeom>
              <a:rect b="b" l="l" r="r" t="t"/>
              <a:pathLst>
                <a:path extrusionOk="0" h="18931" w="24981">
                  <a:moveTo>
                    <a:pt x="251" y="0"/>
                  </a:moveTo>
                  <a:lnTo>
                    <a:pt x="1" y="18580"/>
                  </a:lnTo>
                  <a:lnTo>
                    <a:pt x="24713" y="18931"/>
                  </a:lnTo>
                  <a:lnTo>
                    <a:pt x="24980" y="35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391725" y="1197483"/>
              <a:ext cx="793338" cy="377902"/>
            </a:xfrm>
            <a:custGeom>
              <a:rect b="b" l="l" r="r" t="t"/>
              <a:pathLst>
                <a:path extrusionOk="0" h="11780" w="24730">
                  <a:moveTo>
                    <a:pt x="8806" y="0"/>
                  </a:moveTo>
                  <a:lnTo>
                    <a:pt x="1" y="11429"/>
                  </a:lnTo>
                  <a:lnTo>
                    <a:pt x="24729" y="11780"/>
                  </a:lnTo>
                  <a:lnTo>
                    <a:pt x="17728" y="3493"/>
                  </a:lnTo>
                  <a:lnTo>
                    <a:pt x="14052" y="7302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5773669" y="1092421"/>
              <a:ext cx="146060" cy="124920"/>
            </a:xfrm>
            <a:custGeom>
              <a:rect b="b" l="l" r="r" t="t"/>
              <a:pathLst>
                <a:path extrusionOk="0" h="3894" w="4553">
                  <a:moveTo>
                    <a:pt x="2573" y="0"/>
                  </a:moveTo>
                  <a:cubicBezTo>
                    <a:pt x="863" y="0"/>
                    <a:pt x="1" y="2066"/>
                    <a:pt x="1194" y="3292"/>
                  </a:cubicBezTo>
                  <a:cubicBezTo>
                    <a:pt x="1592" y="3707"/>
                    <a:pt x="2090" y="3893"/>
                    <a:pt x="2578" y="3893"/>
                  </a:cubicBezTo>
                  <a:cubicBezTo>
                    <a:pt x="3564" y="3893"/>
                    <a:pt x="4513" y="3134"/>
                    <a:pt x="4536" y="1972"/>
                  </a:cubicBezTo>
                  <a:cubicBezTo>
                    <a:pt x="4552" y="886"/>
                    <a:pt x="3684" y="17"/>
                    <a:pt x="2614" y="1"/>
                  </a:cubicBezTo>
                  <a:cubicBezTo>
                    <a:pt x="2601" y="0"/>
                    <a:pt x="2587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6614903" y="3328108"/>
            <a:ext cx="361830" cy="293243"/>
            <a:chOff x="6614903" y="3328108"/>
            <a:chExt cx="361830" cy="293243"/>
          </a:xfrm>
        </p:grpSpPr>
        <p:sp>
          <p:nvSpPr>
            <p:cNvPr id="607" name="Google Shape;607;p22"/>
            <p:cNvSpPr/>
            <p:nvPr/>
          </p:nvSpPr>
          <p:spPr>
            <a:xfrm>
              <a:off x="6617052" y="3330257"/>
              <a:ext cx="359681" cy="288945"/>
            </a:xfrm>
            <a:custGeom>
              <a:rect b="b" l="l" r="r" t="t"/>
              <a:pathLst>
                <a:path extrusionOk="0" h="9007" w="11212">
                  <a:moveTo>
                    <a:pt x="134" y="0"/>
                  </a:moveTo>
                  <a:lnTo>
                    <a:pt x="0" y="8856"/>
                  </a:lnTo>
                  <a:lnTo>
                    <a:pt x="11078" y="9006"/>
                  </a:lnTo>
                  <a:lnTo>
                    <a:pt x="11212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6614903" y="3328108"/>
              <a:ext cx="361830" cy="293243"/>
            </a:xfrm>
            <a:custGeom>
              <a:rect b="b" l="l" r="r" t="t"/>
              <a:pathLst>
                <a:path extrusionOk="0" h="9141" w="11279">
                  <a:moveTo>
                    <a:pt x="56" y="8839"/>
                  </a:moveTo>
                  <a:cubicBezTo>
                    <a:pt x="58" y="8839"/>
                    <a:pt x="65" y="8846"/>
                    <a:pt x="75" y="8856"/>
                  </a:cubicBezTo>
                  <a:lnTo>
                    <a:pt x="67" y="8856"/>
                  </a:lnTo>
                  <a:cubicBezTo>
                    <a:pt x="58" y="8844"/>
                    <a:pt x="55" y="8839"/>
                    <a:pt x="56" y="8839"/>
                  </a:cubicBezTo>
                  <a:close/>
                  <a:moveTo>
                    <a:pt x="134" y="8922"/>
                  </a:moveTo>
                  <a:cubicBezTo>
                    <a:pt x="135" y="8923"/>
                    <a:pt x="136" y="8924"/>
                    <a:pt x="136" y="8924"/>
                  </a:cubicBezTo>
                  <a:cubicBezTo>
                    <a:pt x="136" y="8924"/>
                    <a:pt x="135" y="8924"/>
                    <a:pt x="134" y="8923"/>
                  </a:cubicBezTo>
                  <a:cubicBezTo>
                    <a:pt x="134" y="8923"/>
                    <a:pt x="134" y="8922"/>
                    <a:pt x="134" y="8922"/>
                  </a:cubicBezTo>
                  <a:close/>
                  <a:moveTo>
                    <a:pt x="134" y="1"/>
                  </a:moveTo>
                  <a:lnTo>
                    <a:pt x="134" y="67"/>
                  </a:lnTo>
                  <a:cubicBezTo>
                    <a:pt x="101" y="2707"/>
                    <a:pt x="51" y="5732"/>
                    <a:pt x="0" y="8923"/>
                  </a:cubicBezTo>
                  <a:cubicBezTo>
                    <a:pt x="8" y="8930"/>
                    <a:pt x="45" y="8967"/>
                    <a:pt x="67" y="8990"/>
                  </a:cubicBezTo>
                  <a:lnTo>
                    <a:pt x="452" y="8990"/>
                  </a:lnTo>
                  <a:lnTo>
                    <a:pt x="836" y="9006"/>
                  </a:lnTo>
                  <a:lnTo>
                    <a:pt x="1588" y="9006"/>
                  </a:lnTo>
                  <a:cubicBezTo>
                    <a:pt x="2089" y="9023"/>
                    <a:pt x="2590" y="9023"/>
                    <a:pt x="3092" y="9040"/>
                  </a:cubicBezTo>
                  <a:cubicBezTo>
                    <a:pt x="4061" y="9040"/>
                    <a:pt x="5030" y="9057"/>
                    <a:pt x="5949" y="9073"/>
                  </a:cubicBezTo>
                  <a:lnTo>
                    <a:pt x="11145" y="9140"/>
                  </a:lnTo>
                  <a:lnTo>
                    <a:pt x="11195" y="9140"/>
                  </a:lnTo>
                  <a:lnTo>
                    <a:pt x="11195" y="9073"/>
                  </a:lnTo>
                  <a:cubicBezTo>
                    <a:pt x="11229" y="6400"/>
                    <a:pt x="11245" y="4194"/>
                    <a:pt x="11262" y="2624"/>
                  </a:cubicBezTo>
                  <a:cubicBezTo>
                    <a:pt x="11262" y="1872"/>
                    <a:pt x="11279" y="1270"/>
                    <a:pt x="11279" y="853"/>
                  </a:cubicBezTo>
                  <a:lnTo>
                    <a:pt x="11279" y="385"/>
                  </a:lnTo>
                  <a:cubicBezTo>
                    <a:pt x="11279" y="285"/>
                    <a:pt x="11262" y="218"/>
                    <a:pt x="11262" y="218"/>
                  </a:cubicBezTo>
                  <a:cubicBezTo>
                    <a:pt x="11262" y="218"/>
                    <a:pt x="11262" y="285"/>
                    <a:pt x="11262" y="385"/>
                  </a:cubicBezTo>
                  <a:cubicBezTo>
                    <a:pt x="11262" y="502"/>
                    <a:pt x="11245" y="669"/>
                    <a:pt x="11245" y="869"/>
                  </a:cubicBezTo>
                  <a:cubicBezTo>
                    <a:pt x="11245" y="1287"/>
                    <a:pt x="11229" y="1905"/>
                    <a:pt x="11212" y="2674"/>
                  </a:cubicBezTo>
                  <a:cubicBezTo>
                    <a:pt x="11179" y="4201"/>
                    <a:pt x="11129" y="6388"/>
                    <a:pt x="11079" y="9022"/>
                  </a:cubicBezTo>
                  <a:lnTo>
                    <a:pt x="11079" y="9022"/>
                  </a:lnTo>
                  <a:lnTo>
                    <a:pt x="5965" y="8940"/>
                  </a:lnTo>
                  <a:lnTo>
                    <a:pt x="3092" y="8889"/>
                  </a:lnTo>
                  <a:lnTo>
                    <a:pt x="1588" y="8873"/>
                  </a:lnTo>
                  <a:lnTo>
                    <a:pt x="836" y="8856"/>
                  </a:lnTo>
                  <a:lnTo>
                    <a:pt x="135" y="8856"/>
                  </a:lnTo>
                  <a:cubicBezTo>
                    <a:pt x="184" y="5716"/>
                    <a:pt x="217" y="2740"/>
                    <a:pt x="267" y="135"/>
                  </a:cubicBezTo>
                  <a:lnTo>
                    <a:pt x="267" y="135"/>
                  </a:lnTo>
                  <a:lnTo>
                    <a:pt x="8188" y="218"/>
                  </a:lnTo>
                  <a:lnTo>
                    <a:pt x="10443" y="234"/>
                  </a:lnTo>
                  <a:lnTo>
                    <a:pt x="11262" y="234"/>
                  </a:lnTo>
                  <a:cubicBezTo>
                    <a:pt x="11245" y="218"/>
                    <a:pt x="11229" y="218"/>
                    <a:pt x="11212" y="218"/>
                  </a:cubicBezTo>
                  <a:lnTo>
                    <a:pt x="11078" y="218"/>
                  </a:lnTo>
                  <a:lnTo>
                    <a:pt x="10477" y="201"/>
                  </a:lnTo>
                  <a:cubicBezTo>
                    <a:pt x="9942" y="184"/>
                    <a:pt x="9190" y="168"/>
                    <a:pt x="8221" y="15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6627767" y="3348479"/>
              <a:ext cx="333953" cy="253015"/>
            </a:xfrm>
            <a:custGeom>
              <a:rect b="b" l="l" r="r" t="t"/>
              <a:pathLst>
                <a:path extrusionOk="0" h="7887" w="10410">
                  <a:moveTo>
                    <a:pt x="117" y="0"/>
                  </a:moveTo>
                  <a:lnTo>
                    <a:pt x="1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6631521" y="3348479"/>
              <a:ext cx="333953" cy="253015"/>
            </a:xfrm>
            <a:custGeom>
              <a:rect b="b" l="l" r="r" t="t"/>
              <a:pathLst>
                <a:path extrusionOk="0" h="7887" w="10410">
                  <a:moveTo>
                    <a:pt x="101" y="0"/>
                  </a:moveTo>
                  <a:lnTo>
                    <a:pt x="0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6629917" y="3443885"/>
              <a:ext cx="330199" cy="157609"/>
            </a:xfrm>
            <a:custGeom>
              <a:rect b="b" l="l" r="r" t="t"/>
              <a:pathLst>
                <a:path extrusionOk="0" h="4913" w="10293">
                  <a:moveTo>
                    <a:pt x="3660" y="1"/>
                  </a:moveTo>
                  <a:lnTo>
                    <a:pt x="0" y="4762"/>
                  </a:lnTo>
                  <a:lnTo>
                    <a:pt x="10293" y="4913"/>
                  </a:lnTo>
                  <a:lnTo>
                    <a:pt x="7369" y="1454"/>
                  </a:lnTo>
                  <a:lnTo>
                    <a:pt x="5848" y="3042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6788584" y="3399935"/>
              <a:ext cx="61112" cy="52419"/>
            </a:xfrm>
            <a:custGeom>
              <a:rect b="b" l="l" r="r" t="t"/>
              <a:pathLst>
                <a:path extrusionOk="0" h="1634" w="1905">
                  <a:moveTo>
                    <a:pt x="1086" y="0"/>
                  </a:moveTo>
                  <a:cubicBezTo>
                    <a:pt x="368" y="0"/>
                    <a:pt x="0" y="869"/>
                    <a:pt x="501" y="1387"/>
                  </a:cubicBezTo>
                  <a:cubicBezTo>
                    <a:pt x="666" y="1557"/>
                    <a:pt x="872" y="1634"/>
                    <a:pt x="1074" y="1634"/>
                  </a:cubicBezTo>
                  <a:cubicBezTo>
                    <a:pt x="1488" y="1634"/>
                    <a:pt x="1888" y="1313"/>
                    <a:pt x="1888" y="819"/>
                  </a:cubicBezTo>
                  <a:cubicBezTo>
                    <a:pt x="1905" y="385"/>
                    <a:pt x="1537" y="17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844738" y="1529254"/>
            <a:ext cx="501218" cy="404721"/>
            <a:chOff x="844738" y="1529254"/>
            <a:chExt cx="501218" cy="404721"/>
          </a:xfrm>
        </p:grpSpPr>
        <p:sp>
          <p:nvSpPr>
            <p:cNvPr id="614" name="Google Shape;614;p22"/>
            <p:cNvSpPr/>
            <p:nvPr/>
          </p:nvSpPr>
          <p:spPr>
            <a:xfrm>
              <a:off x="847432" y="1530890"/>
              <a:ext cx="498523" cy="401481"/>
            </a:xfrm>
            <a:custGeom>
              <a:rect b="b" l="l" r="r" t="t"/>
              <a:pathLst>
                <a:path extrusionOk="0" h="12515" w="15540">
                  <a:moveTo>
                    <a:pt x="167" y="0"/>
                  </a:moveTo>
                  <a:lnTo>
                    <a:pt x="0" y="12298"/>
                  </a:lnTo>
                  <a:lnTo>
                    <a:pt x="15355" y="12515"/>
                  </a:lnTo>
                  <a:lnTo>
                    <a:pt x="15539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844738" y="1529254"/>
              <a:ext cx="501218" cy="404721"/>
            </a:xfrm>
            <a:custGeom>
              <a:rect b="b" l="l" r="r" t="t"/>
              <a:pathLst>
                <a:path extrusionOk="0" h="12616" w="15624">
                  <a:moveTo>
                    <a:pt x="1" y="12348"/>
                  </a:moveTo>
                  <a:lnTo>
                    <a:pt x="1" y="12348"/>
                  </a:lnTo>
                  <a:cubicBezTo>
                    <a:pt x="1" y="12348"/>
                    <a:pt x="1" y="12348"/>
                    <a:pt x="1" y="12349"/>
                  </a:cubicBezTo>
                  <a:cubicBezTo>
                    <a:pt x="1" y="12348"/>
                    <a:pt x="1" y="12348"/>
                    <a:pt x="1" y="12348"/>
                  </a:cubicBezTo>
                  <a:close/>
                  <a:moveTo>
                    <a:pt x="185" y="1"/>
                  </a:moveTo>
                  <a:lnTo>
                    <a:pt x="185" y="51"/>
                  </a:lnTo>
                  <a:cubicBezTo>
                    <a:pt x="134" y="3710"/>
                    <a:pt x="68" y="7904"/>
                    <a:pt x="1" y="12348"/>
                  </a:cubicBezTo>
                  <a:lnTo>
                    <a:pt x="1" y="12348"/>
                  </a:lnTo>
                  <a:cubicBezTo>
                    <a:pt x="1" y="12348"/>
                    <a:pt x="1" y="12347"/>
                    <a:pt x="2" y="12347"/>
                  </a:cubicBezTo>
                  <a:cubicBezTo>
                    <a:pt x="13" y="12347"/>
                    <a:pt x="101" y="12433"/>
                    <a:pt x="101" y="12433"/>
                  </a:cubicBezTo>
                  <a:cubicBezTo>
                    <a:pt x="101" y="12433"/>
                    <a:pt x="97" y="12428"/>
                    <a:pt x="84" y="12415"/>
                  </a:cubicBezTo>
                  <a:lnTo>
                    <a:pt x="602" y="12415"/>
                  </a:lnTo>
                  <a:lnTo>
                    <a:pt x="1137" y="12432"/>
                  </a:lnTo>
                  <a:lnTo>
                    <a:pt x="2190" y="12449"/>
                  </a:lnTo>
                  <a:lnTo>
                    <a:pt x="4261" y="12465"/>
                  </a:lnTo>
                  <a:lnTo>
                    <a:pt x="8255" y="12532"/>
                  </a:lnTo>
                  <a:lnTo>
                    <a:pt x="15439" y="12616"/>
                  </a:lnTo>
                  <a:lnTo>
                    <a:pt x="15506" y="12616"/>
                  </a:lnTo>
                  <a:lnTo>
                    <a:pt x="15506" y="12566"/>
                  </a:lnTo>
                  <a:cubicBezTo>
                    <a:pt x="15540" y="8856"/>
                    <a:pt x="15573" y="5782"/>
                    <a:pt x="15607" y="3627"/>
                  </a:cubicBezTo>
                  <a:cubicBezTo>
                    <a:pt x="15607" y="2557"/>
                    <a:pt x="15623" y="1722"/>
                    <a:pt x="15623" y="1137"/>
                  </a:cubicBezTo>
                  <a:cubicBezTo>
                    <a:pt x="15623" y="870"/>
                    <a:pt x="15623" y="653"/>
                    <a:pt x="15623" y="502"/>
                  </a:cubicBezTo>
                  <a:cubicBezTo>
                    <a:pt x="15623" y="352"/>
                    <a:pt x="15623" y="285"/>
                    <a:pt x="15623" y="285"/>
                  </a:cubicBezTo>
                  <a:cubicBezTo>
                    <a:pt x="15623" y="285"/>
                    <a:pt x="15623" y="352"/>
                    <a:pt x="15607" y="502"/>
                  </a:cubicBezTo>
                  <a:cubicBezTo>
                    <a:pt x="15607" y="669"/>
                    <a:pt x="15607" y="887"/>
                    <a:pt x="15590" y="1171"/>
                  </a:cubicBezTo>
                  <a:cubicBezTo>
                    <a:pt x="15590" y="1739"/>
                    <a:pt x="15573" y="2591"/>
                    <a:pt x="15540" y="3660"/>
                  </a:cubicBezTo>
                  <a:cubicBezTo>
                    <a:pt x="15506" y="5786"/>
                    <a:pt x="15457" y="8836"/>
                    <a:pt x="15391" y="12498"/>
                  </a:cubicBezTo>
                  <a:lnTo>
                    <a:pt x="15391" y="12498"/>
                  </a:lnTo>
                  <a:cubicBezTo>
                    <a:pt x="13203" y="12465"/>
                    <a:pt x="10802" y="12432"/>
                    <a:pt x="8255" y="12399"/>
                  </a:cubicBezTo>
                  <a:lnTo>
                    <a:pt x="4261" y="12332"/>
                  </a:lnTo>
                  <a:lnTo>
                    <a:pt x="2190" y="12298"/>
                  </a:lnTo>
                  <a:lnTo>
                    <a:pt x="1137" y="12282"/>
                  </a:lnTo>
                  <a:lnTo>
                    <a:pt x="152" y="12282"/>
                  </a:lnTo>
                  <a:cubicBezTo>
                    <a:pt x="218" y="7883"/>
                    <a:pt x="268" y="3731"/>
                    <a:pt x="317" y="119"/>
                  </a:cubicBezTo>
                  <a:lnTo>
                    <a:pt x="317" y="119"/>
                  </a:lnTo>
                  <a:lnTo>
                    <a:pt x="11346" y="252"/>
                  </a:lnTo>
                  <a:lnTo>
                    <a:pt x="14487" y="268"/>
                  </a:lnTo>
                  <a:cubicBezTo>
                    <a:pt x="14855" y="285"/>
                    <a:pt x="15139" y="285"/>
                    <a:pt x="15322" y="285"/>
                  </a:cubicBezTo>
                  <a:lnTo>
                    <a:pt x="15623" y="285"/>
                  </a:lnTo>
                  <a:cubicBezTo>
                    <a:pt x="15607" y="268"/>
                    <a:pt x="15573" y="268"/>
                    <a:pt x="15556" y="268"/>
                  </a:cubicBezTo>
                  <a:lnTo>
                    <a:pt x="15339" y="268"/>
                  </a:lnTo>
                  <a:lnTo>
                    <a:pt x="14520" y="252"/>
                  </a:lnTo>
                  <a:cubicBezTo>
                    <a:pt x="13785" y="235"/>
                    <a:pt x="12733" y="218"/>
                    <a:pt x="11379" y="18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864563" y="1556073"/>
              <a:ext cx="463171" cy="351116"/>
            </a:xfrm>
            <a:custGeom>
              <a:rect b="b" l="l" r="r" t="t"/>
              <a:pathLst>
                <a:path extrusionOk="0" h="10945" w="14438">
                  <a:moveTo>
                    <a:pt x="151" y="0"/>
                  </a:moveTo>
                  <a:lnTo>
                    <a:pt x="1" y="10744"/>
                  </a:lnTo>
                  <a:lnTo>
                    <a:pt x="14287" y="10944"/>
                  </a:lnTo>
                  <a:lnTo>
                    <a:pt x="14437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868316" y="1689013"/>
              <a:ext cx="458327" cy="218176"/>
            </a:xfrm>
            <a:custGeom>
              <a:rect b="b" l="l" r="r" t="t"/>
              <a:pathLst>
                <a:path extrusionOk="0" h="6801" w="14287">
                  <a:moveTo>
                    <a:pt x="5080" y="0"/>
                  </a:moveTo>
                  <a:lnTo>
                    <a:pt x="1" y="6600"/>
                  </a:lnTo>
                  <a:lnTo>
                    <a:pt x="14287" y="6800"/>
                  </a:lnTo>
                  <a:lnTo>
                    <a:pt x="10243" y="2005"/>
                  </a:lnTo>
                  <a:lnTo>
                    <a:pt x="8121" y="4211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88770" y="1627900"/>
              <a:ext cx="84595" cy="72116"/>
            </a:xfrm>
            <a:custGeom>
              <a:rect b="b" l="l" r="r" t="t"/>
              <a:pathLst>
                <a:path extrusionOk="0" h="2248" w="2637">
                  <a:moveTo>
                    <a:pt x="1496" y="0"/>
                  </a:moveTo>
                  <a:cubicBezTo>
                    <a:pt x="507" y="0"/>
                    <a:pt x="1" y="1192"/>
                    <a:pt x="698" y="1905"/>
                  </a:cubicBezTo>
                  <a:cubicBezTo>
                    <a:pt x="924" y="2142"/>
                    <a:pt x="1207" y="2248"/>
                    <a:pt x="1487" y="2248"/>
                  </a:cubicBezTo>
                  <a:cubicBezTo>
                    <a:pt x="2056" y="2248"/>
                    <a:pt x="2608" y="1809"/>
                    <a:pt x="2619" y="1137"/>
                  </a:cubicBezTo>
                  <a:cubicBezTo>
                    <a:pt x="2636" y="518"/>
                    <a:pt x="2135" y="17"/>
                    <a:pt x="1517" y="0"/>
                  </a:cubicBezTo>
                  <a:cubicBezTo>
                    <a:pt x="1510" y="0"/>
                    <a:pt x="1503" y="0"/>
                    <a:pt x="1496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6640599" y="1903403"/>
            <a:ext cx="335621" cy="272327"/>
            <a:chOff x="6640599" y="1903403"/>
            <a:chExt cx="335621" cy="272327"/>
          </a:xfrm>
        </p:grpSpPr>
        <p:sp>
          <p:nvSpPr>
            <p:cNvPr id="620" name="Google Shape;620;p22"/>
            <p:cNvSpPr/>
            <p:nvPr/>
          </p:nvSpPr>
          <p:spPr>
            <a:xfrm>
              <a:off x="6642781" y="1905553"/>
              <a:ext cx="332894" cy="268028"/>
            </a:xfrm>
            <a:custGeom>
              <a:rect b="b" l="l" r="r" t="t"/>
              <a:pathLst>
                <a:path extrusionOk="0" h="8355" w="10377">
                  <a:moveTo>
                    <a:pt x="117" y="0"/>
                  </a:moveTo>
                  <a:lnTo>
                    <a:pt x="0" y="8204"/>
                  </a:lnTo>
                  <a:lnTo>
                    <a:pt x="10259" y="8355"/>
                  </a:lnTo>
                  <a:lnTo>
                    <a:pt x="10376" y="15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640599" y="1903403"/>
              <a:ext cx="335621" cy="272327"/>
            </a:xfrm>
            <a:custGeom>
              <a:rect b="b" l="l" r="r" t="t"/>
              <a:pathLst>
                <a:path extrusionOk="0" h="8489" w="10462">
                  <a:moveTo>
                    <a:pt x="10444" y="218"/>
                  </a:moveTo>
                  <a:cubicBezTo>
                    <a:pt x="10444" y="218"/>
                    <a:pt x="10444" y="262"/>
                    <a:pt x="10444" y="351"/>
                  </a:cubicBezTo>
                  <a:cubicBezTo>
                    <a:pt x="10461" y="318"/>
                    <a:pt x="10444" y="268"/>
                    <a:pt x="10444" y="218"/>
                  </a:cubicBezTo>
                  <a:close/>
                  <a:moveTo>
                    <a:pt x="68" y="8355"/>
                  </a:moveTo>
                  <a:cubicBezTo>
                    <a:pt x="78" y="8362"/>
                    <a:pt x="83" y="8365"/>
                    <a:pt x="85" y="8365"/>
                  </a:cubicBezTo>
                  <a:cubicBezTo>
                    <a:pt x="87" y="8365"/>
                    <a:pt x="85" y="8361"/>
                    <a:pt x="80" y="8355"/>
                  </a:cubicBezTo>
                  <a:close/>
                  <a:moveTo>
                    <a:pt x="118" y="0"/>
                  </a:moveTo>
                  <a:lnTo>
                    <a:pt x="118" y="67"/>
                  </a:lnTo>
                  <a:cubicBezTo>
                    <a:pt x="85" y="2507"/>
                    <a:pt x="35" y="5314"/>
                    <a:pt x="2" y="8271"/>
                  </a:cubicBezTo>
                  <a:cubicBezTo>
                    <a:pt x="1" y="8270"/>
                    <a:pt x="0" y="8270"/>
                    <a:pt x="0" y="8270"/>
                  </a:cubicBezTo>
                  <a:lnTo>
                    <a:pt x="0" y="8270"/>
                  </a:lnTo>
                  <a:cubicBezTo>
                    <a:pt x="0" y="8270"/>
                    <a:pt x="60" y="8330"/>
                    <a:pt x="80" y="8355"/>
                  </a:cubicBezTo>
                  <a:lnTo>
                    <a:pt x="770" y="8355"/>
                  </a:lnTo>
                  <a:lnTo>
                    <a:pt x="1472" y="8371"/>
                  </a:lnTo>
                  <a:lnTo>
                    <a:pt x="2859" y="8388"/>
                  </a:lnTo>
                  <a:lnTo>
                    <a:pt x="5515" y="8422"/>
                  </a:lnTo>
                  <a:lnTo>
                    <a:pt x="10327" y="8488"/>
                  </a:lnTo>
                  <a:lnTo>
                    <a:pt x="10394" y="8488"/>
                  </a:lnTo>
                  <a:lnTo>
                    <a:pt x="10394" y="8422"/>
                  </a:lnTo>
                  <a:cubicBezTo>
                    <a:pt x="10411" y="5949"/>
                    <a:pt x="10428" y="3894"/>
                    <a:pt x="10444" y="2440"/>
                  </a:cubicBezTo>
                  <a:cubicBezTo>
                    <a:pt x="10444" y="1738"/>
                    <a:pt x="10444" y="1187"/>
                    <a:pt x="10444" y="786"/>
                  </a:cubicBezTo>
                  <a:lnTo>
                    <a:pt x="10444" y="368"/>
                  </a:lnTo>
                  <a:cubicBezTo>
                    <a:pt x="10428" y="485"/>
                    <a:pt x="10428" y="619"/>
                    <a:pt x="10428" y="819"/>
                  </a:cubicBezTo>
                  <a:cubicBezTo>
                    <a:pt x="10411" y="1203"/>
                    <a:pt x="10411" y="1772"/>
                    <a:pt x="10394" y="2473"/>
                  </a:cubicBezTo>
                  <a:cubicBezTo>
                    <a:pt x="10361" y="3897"/>
                    <a:pt x="10328" y="5928"/>
                    <a:pt x="10279" y="8354"/>
                  </a:cubicBezTo>
                  <a:lnTo>
                    <a:pt x="10279" y="8354"/>
                  </a:lnTo>
                  <a:lnTo>
                    <a:pt x="5532" y="8288"/>
                  </a:lnTo>
                  <a:cubicBezTo>
                    <a:pt x="4663" y="8271"/>
                    <a:pt x="3778" y="8254"/>
                    <a:pt x="2859" y="8238"/>
                  </a:cubicBezTo>
                  <a:lnTo>
                    <a:pt x="1472" y="8221"/>
                  </a:lnTo>
                  <a:lnTo>
                    <a:pt x="770" y="8221"/>
                  </a:lnTo>
                  <a:lnTo>
                    <a:pt x="419" y="8204"/>
                  </a:lnTo>
                  <a:lnTo>
                    <a:pt x="136" y="8204"/>
                  </a:lnTo>
                  <a:cubicBezTo>
                    <a:pt x="185" y="5299"/>
                    <a:pt x="218" y="2540"/>
                    <a:pt x="251" y="135"/>
                  </a:cubicBezTo>
                  <a:lnTo>
                    <a:pt x="251" y="135"/>
                  </a:lnTo>
                  <a:lnTo>
                    <a:pt x="7587" y="201"/>
                  </a:lnTo>
                  <a:lnTo>
                    <a:pt x="9692" y="218"/>
                  </a:lnTo>
                  <a:lnTo>
                    <a:pt x="10411" y="218"/>
                  </a:lnTo>
                  <a:lnTo>
                    <a:pt x="10261" y="201"/>
                  </a:lnTo>
                  <a:lnTo>
                    <a:pt x="9709" y="201"/>
                  </a:lnTo>
                  <a:lnTo>
                    <a:pt x="7621" y="1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6654554" y="1922170"/>
              <a:ext cx="309315" cy="234794"/>
            </a:xfrm>
            <a:custGeom>
              <a:rect b="b" l="l" r="r" t="t"/>
              <a:pathLst>
                <a:path extrusionOk="0" h="7319" w="9642">
                  <a:moveTo>
                    <a:pt x="101" y="0"/>
                  </a:moveTo>
                  <a:lnTo>
                    <a:pt x="1" y="7185"/>
                  </a:lnTo>
                  <a:lnTo>
                    <a:pt x="9542" y="7319"/>
                  </a:lnTo>
                  <a:lnTo>
                    <a:pt x="9642" y="1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654554" y="2011128"/>
              <a:ext cx="306107" cy="145836"/>
            </a:xfrm>
            <a:custGeom>
              <a:rect b="b" l="l" r="r" t="t"/>
              <a:pathLst>
                <a:path extrusionOk="0" h="4546" w="9542">
                  <a:moveTo>
                    <a:pt x="3393" y="1"/>
                  </a:moveTo>
                  <a:lnTo>
                    <a:pt x="1" y="4412"/>
                  </a:lnTo>
                  <a:lnTo>
                    <a:pt x="9542" y="4546"/>
                  </a:lnTo>
                  <a:lnTo>
                    <a:pt x="6835" y="1338"/>
                  </a:lnTo>
                  <a:lnTo>
                    <a:pt x="5415" y="2808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6801577" y="1970386"/>
              <a:ext cx="56717" cy="48280"/>
            </a:xfrm>
            <a:custGeom>
              <a:rect b="b" l="l" r="r" t="t"/>
              <a:pathLst>
                <a:path extrusionOk="0" h="1505" w="1768">
                  <a:moveTo>
                    <a:pt x="995" y="1"/>
                  </a:moveTo>
                  <a:cubicBezTo>
                    <a:pt x="340" y="1"/>
                    <a:pt x="1" y="791"/>
                    <a:pt x="464" y="1271"/>
                  </a:cubicBezTo>
                  <a:cubicBezTo>
                    <a:pt x="619" y="1432"/>
                    <a:pt x="813" y="1504"/>
                    <a:pt x="1003" y="1504"/>
                  </a:cubicBezTo>
                  <a:cubicBezTo>
                    <a:pt x="1385" y="1504"/>
                    <a:pt x="1750" y="1211"/>
                    <a:pt x="1750" y="753"/>
                  </a:cubicBezTo>
                  <a:cubicBezTo>
                    <a:pt x="1767" y="352"/>
                    <a:pt x="1433" y="1"/>
                    <a:pt x="1015" y="1"/>
                  </a:cubicBezTo>
                  <a:cubicBezTo>
                    <a:pt x="1008" y="1"/>
                    <a:pt x="1002" y="1"/>
                    <a:pt x="995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474019" y="1756541"/>
            <a:ext cx="1295583" cy="1044172"/>
            <a:chOff x="1474019" y="1756541"/>
            <a:chExt cx="1295583" cy="1044172"/>
          </a:xfrm>
        </p:grpSpPr>
        <p:sp>
          <p:nvSpPr>
            <p:cNvPr id="626" name="Google Shape;626;p22"/>
            <p:cNvSpPr/>
            <p:nvPr/>
          </p:nvSpPr>
          <p:spPr>
            <a:xfrm>
              <a:off x="1476714" y="1758145"/>
              <a:ext cx="1292888" cy="1040419"/>
            </a:xfrm>
            <a:custGeom>
              <a:rect b="b" l="l" r="r" t="t"/>
              <a:pathLst>
                <a:path extrusionOk="0" h="32432" w="40302">
                  <a:moveTo>
                    <a:pt x="451" y="0"/>
                  </a:moveTo>
                  <a:lnTo>
                    <a:pt x="0" y="31864"/>
                  </a:lnTo>
                  <a:lnTo>
                    <a:pt x="39850" y="32432"/>
                  </a:lnTo>
                  <a:lnTo>
                    <a:pt x="40301" y="56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474019" y="1756541"/>
              <a:ext cx="1295583" cy="1044172"/>
            </a:xfrm>
            <a:custGeom>
              <a:rect b="b" l="l" r="r" t="t"/>
              <a:pathLst>
                <a:path extrusionOk="0" h="32549" w="40386">
                  <a:moveTo>
                    <a:pt x="601" y="118"/>
                  </a:moveTo>
                  <a:lnTo>
                    <a:pt x="29324" y="502"/>
                  </a:lnTo>
                  <a:lnTo>
                    <a:pt x="37478" y="602"/>
                  </a:lnTo>
                  <a:lnTo>
                    <a:pt x="39633" y="619"/>
                  </a:lnTo>
                  <a:lnTo>
                    <a:pt x="40185" y="619"/>
                  </a:lnTo>
                  <a:cubicBezTo>
                    <a:pt x="40229" y="624"/>
                    <a:pt x="40266" y="626"/>
                    <a:pt x="40296" y="626"/>
                  </a:cubicBezTo>
                  <a:cubicBezTo>
                    <a:pt x="40355" y="626"/>
                    <a:pt x="40385" y="619"/>
                    <a:pt x="40385" y="619"/>
                  </a:cubicBezTo>
                  <a:lnTo>
                    <a:pt x="40385" y="619"/>
                  </a:lnTo>
                  <a:cubicBezTo>
                    <a:pt x="40385" y="619"/>
                    <a:pt x="40368" y="819"/>
                    <a:pt x="40368" y="1203"/>
                  </a:cubicBezTo>
                  <a:cubicBezTo>
                    <a:pt x="40368" y="1604"/>
                    <a:pt x="40352" y="2172"/>
                    <a:pt x="40335" y="2908"/>
                  </a:cubicBezTo>
                  <a:cubicBezTo>
                    <a:pt x="40318" y="4395"/>
                    <a:pt x="40268" y="6583"/>
                    <a:pt x="40235" y="9374"/>
                  </a:cubicBezTo>
                  <a:cubicBezTo>
                    <a:pt x="40135" y="14911"/>
                    <a:pt x="40018" y="22846"/>
                    <a:pt x="39868" y="32431"/>
                  </a:cubicBezTo>
                  <a:lnTo>
                    <a:pt x="39868" y="32431"/>
                  </a:lnTo>
                  <a:lnTo>
                    <a:pt x="152" y="31848"/>
                  </a:lnTo>
                  <a:lnTo>
                    <a:pt x="152" y="31848"/>
                  </a:lnTo>
                  <a:cubicBezTo>
                    <a:pt x="318" y="20387"/>
                    <a:pt x="468" y="9574"/>
                    <a:pt x="601" y="118"/>
                  </a:cubicBezTo>
                  <a:close/>
                  <a:moveTo>
                    <a:pt x="468" y="0"/>
                  </a:moveTo>
                  <a:lnTo>
                    <a:pt x="468" y="50"/>
                  </a:lnTo>
                  <a:cubicBezTo>
                    <a:pt x="335" y="9541"/>
                    <a:pt x="184" y="20401"/>
                    <a:pt x="17" y="31914"/>
                  </a:cubicBezTo>
                  <a:lnTo>
                    <a:pt x="1" y="31980"/>
                  </a:lnTo>
                  <a:lnTo>
                    <a:pt x="84" y="31980"/>
                  </a:lnTo>
                  <a:cubicBezTo>
                    <a:pt x="14838" y="32198"/>
                    <a:pt x="28539" y="32381"/>
                    <a:pt x="39934" y="32548"/>
                  </a:cubicBezTo>
                  <a:lnTo>
                    <a:pt x="39984" y="32548"/>
                  </a:lnTo>
                  <a:lnTo>
                    <a:pt x="39984" y="32482"/>
                  </a:lnTo>
                  <a:cubicBezTo>
                    <a:pt x="40118" y="22874"/>
                    <a:pt x="40218" y="14904"/>
                    <a:pt x="40285" y="9324"/>
                  </a:cubicBezTo>
                  <a:cubicBezTo>
                    <a:pt x="40318" y="6550"/>
                    <a:pt x="40352" y="4378"/>
                    <a:pt x="40368" y="2891"/>
                  </a:cubicBezTo>
                  <a:cubicBezTo>
                    <a:pt x="40368" y="2156"/>
                    <a:pt x="40385" y="1588"/>
                    <a:pt x="40385" y="1203"/>
                  </a:cubicBezTo>
                  <a:cubicBezTo>
                    <a:pt x="40385" y="819"/>
                    <a:pt x="40385" y="619"/>
                    <a:pt x="40385" y="619"/>
                  </a:cubicBezTo>
                  <a:lnTo>
                    <a:pt x="40201" y="619"/>
                  </a:lnTo>
                  <a:lnTo>
                    <a:pt x="39650" y="602"/>
                  </a:lnTo>
                  <a:lnTo>
                    <a:pt x="37495" y="568"/>
                  </a:lnTo>
                  <a:lnTo>
                    <a:pt x="29358" y="435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521722" y="1823524"/>
              <a:ext cx="1201236" cy="910174"/>
            </a:xfrm>
            <a:custGeom>
              <a:rect b="b" l="l" r="r" t="t"/>
              <a:pathLst>
                <a:path extrusionOk="0" h="28372" w="37445">
                  <a:moveTo>
                    <a:pt x="385" y="1"/>
                  </a:moveTo>
                  <a:lnTo>
                    <a:pt x="1" y="27837"/>
                  </a:lnTo>
                  <a:lnTo>
                    <a:pt x="37044" y="28372"/>
                  </a:lnTo>
                  <a:lnTo>
                    <a:pt x="37445" y="51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521722" y="2167133"/>
              <a:ext cx="1188372" cy="566565"/>
            </a:xfrm>
            <a:custGeom>
              <a:rect b="b" l="l" r="r" t="t"/>
              <a:pathLst>
                <a:path extrusionOk="0" h="17661" w="37044">
                  <a:moveTo>
                    <a:pt x="13184" y="0"/>
                  </a:moveTo>
                  <a:lnTo>
                    <a:pt x="1" y="17126"/>
                  </a:lnTo>
                  <a:lnTo>
                    <a:pt x="37044" y="17661"/>
                  </a:lnTo>
                  <a:lnTo>
                    <a:pt x="26567" y="5230"/>
                  </a:lnTo>
                  <a:lnTo>
                    <a:pt x="21037" y="10944"/>
                  </a:lnTo>
                  <a:lnTo>
                    <a:pt x="13184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2093420" y="2009524"/>
              <a:ext cx="218946" cy="187411"/>
            </a:xfrm>
            <a:custGeom>
              <a:rect b="b" l="l" r="r" t="t"/>
              <a:pathLst>
                <a:path extrusionOk="0" h="5842" w="6825">
                  <a:moveTo>
                    <a:pt x="3893" y="0"/>
                  </a:moveTo>
                  <a:cubicBezTo>
                    <a:pt x="1314" y="0"/>
                    <a:pt x="1" y="3102"/>
                    <a:pt x="1796" y="4946"/>
                  </a:cubicBezTo>
                  <a:cubicBezTo>
                    <a:pt x="2397" y="5565"/>
                    <a:pt x="3145" y="5842"/>
                    <a:pt x="3878" y="5842"/>
                  </a:cubicBezTo>
                  <a:cubicBezTo>
                    <a:pt x="5362" y="5842"/>
                    <a:pt x="6786" y="4703"/>
                    <a:pt x="6808" y="2958"/>
                  </a:cubicBezTo>
                  <a:cubicBezTo>
                    <a:pt x="6825" y="1354"/>
                    <a:pt x="5538" y="17"/>
                    <a:pt x="3934" y="1"/>
                  </a:cubicBezTo>
                  <a:cubicBezTo>
                    <a:pt x="3920" y="1"/>
                    <a:pt x="3907" y="0"/>
                    <a:pt x="3893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22"/>
          <p:cNvSpPr txBox="1"/>
          <p:nvPr>
            <p:ph type="title"/>
          </p:nvPr>
        </p:nvSpPr>
        <p:spPr>
          <a:xfrm>
            <a:off x="2867250" y="2937600"/>
            <a:ext cx="34095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32" name="Google Shape;632;p22"/>
          <p:cNvSpPr txBox="1"/>
          <p:nvPr>
            <p:ph idx="1" type="subTitle"/>
          </p:nvPr>
        </p:nvSpPr>
        <p:spPr>
          <a:xfrm>
            <a:off x="2863575" y="3494775"/>
            <a:ext cx="3409500" cy="1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5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6" name="Google Shape;636;p23"/>
          <p:cNvSpPr txBox="1"/>
          <p:nvPr>
            <p:ph idx="1" type="subTitle"/>
          </p:nvPr>
        </p:nvSpPr>
        <p:spPr>
          <a:xfrm>
            <a:off x="2030400" y="885025"/>
            <a:ext cx="50760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637" name="Google Shape;637;p23"/>
          <p:cNvGrpSpPr/>
          <p:nvPr/>
        </p:nvGrpSpPr>
        <p:grpSpPr>
          <a:xfrm>
            <a:off x="-145649" y="2212114"/>
            <a:ext cx="1171202" cy="1706979"/>
            <a:chOff x="-145649" y="2212114"/>
            <a:chExt cx="1171202" cy="1706979"/>
          </a:xfrm>
        </p:grpSpPr>
        <p:sp>
          <p:nvSpPr>
            <p:cNvPr id="638" name="Google Shape;638;p23"/>
            <p:cNvSpPr/>
            <p:nvPr/>
          </p:nvSpPr>
          <p:spPr>
            <a:xfrm>
              <a:off x="-145649" y="2212114"/>
              <a:ext cx="1171202" cy="1706979"/>
            </a:xfrm>
            <a:custGeom>
              <a:rect b="b" l="l" r="r" t="t"/>
              <a:pathLst>
                <a:path extrusionOk="0" h="51664" w="35448">
                  <a:moveTo>
                    <a:pt x="665" y="1"/>
                  </a:moveTo>
                  <a:lnTo>
                    <a:pt x="0" y="51209"/>
                  </a:lnTo>
                  <a:lnTo>
                    <a:pt x="34782" y="51664"/>
                  </a:lnTo>
                  <a:lnTo>
                    <a:pt x="35447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2205" y="2506798"/>
              <a:ext cx="517572" cy="8095"/>
            </a:xfrm>
            <a:custGeom>
              <a:rect b="b" l="l" r="r" t="t"/>
              <a:pathLst>
                <a:path extrusionOk="0" h="245" w="15665">
                  <a:moveTo>
                    <a:pt x="1069" y="0"/>
                  </a:moveTo>
                  <a:cubicBezTo>
                    <a:pt x="390" y="0"/>
                    <a:pt x="1" y="6"/>
                    <a:pt x="1" y="17"/>
                  </a:cubicBezTo>
                  <a:cubicBezTo>
                    <a:pt x="1" y="65"/>
                    <a:pt x="3503" y="130"/>
                    <a:pt x="7833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5" y="239"/>
                    <a:pt x="15665" y="227"/>
                  </a:cubicBezTo>
                  <a:cubicBezTo>
                    <a:pt x="15665" y="195"/>
                    <a:pt x="12162" y="114"/>
                    <a:pt x="7833" y="65"/>
                  </a:cubicBezTo>
                  <a:cubicBezTo>
                    <a:pt x="4946" y="22"/>
                    <a:pt x="2427" y="0"/>
                    <a:pt x="10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0586" y="2629145"/>
              <a:ext cx="858346" cy="11960"/>
            </a:xfrm>
            <a:custGeom>
              <a:rect b="b" l="l" r="r" t="t"/>
              <a:pathLst>
                <a:path extrusionOk="0" h="362" w="25979">
                  <a:moveTo>
                    <a:pt x="755" y="1"/>
                  </a:moveTo>
                  <a:cubicBezTo>
                    <a:pt x="267" y="1"/>
                    <a:pt x="1" y="4"/>
                    <a:pt x="1" y="11"/>
                  </a:cubicBezTo>
                  <a:cubicBezTo>
                    <a:pt x="1" y="43"/>
                    <a:pt x="5822" y="157"/>
                    <a:pt x="12990" y="254"/>
                  </a:cubicBezTo>
                  <a:cubicBezTo>
                    <a:pt x="18625" y="318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90" y="108"/>
                  </a:cubicBezTo>
                  <a:cubicBezTo>
                    <a:pt x="7354" y="44"/>
                    <a:pt x="2550" y="1"/>
                    <a:pt x="7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29000" y="2755820"/>
              <a:ext cx="858313" cy="12027"/>
            </a:xfrm>
            <a:custGeom>
              <a:rect b="b" l="l" r="r" t="t"/>
              <a:pathLst>
                <a:path extrusionOk="0" h="364" w="25978">
                  <a:moveTo>
                    <a:pt x="1168" y="1"/>
                  </a:moveTo>
                  <a:cubicBezTo>
                    <a:pt x="418" y="1"/>
                    <a:pt x="0" y="7"/>
                    <a:pt x="0" y="20"/>
                  </a:cubicBezTo>
                  <a:cubicBezTo>
                    <a:pt x="0" y="52"/>
                    <a:pt x="5822" y="150"/>
                    <a:pt x="12989" y="247"/>
                  </a:cubicBezTo>
                  <a:cubicBezTo>
                    <a:pt x="18236" y="318"/>
                    <a:pt x="22761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2" y="214"/>
                    <a:pt x="12989" y="117"/>
                  </a:cubicBezTo>
                  <a:cubicBezTo>
                    <a:pt x="7742" y="46"/>
                    <a:pt x="3217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7381" y="2882496"/>
              <a:ext cx="858313" cy="12027"/>
            </a:xfrm>
            <a:custGeom>
              <a:rect b="b" l="l" r="r" t="t"/>
              <a:pathLst>
                <a:path extrusionOk="0" h="364" w="25978">
                  <a:moveTo>
                    <a:pt x="1022" y="1"/>
                  </a:moveTo>
                  <a:cubicBezTo>
                    <a:pt x="364" y="1"/>
                    <a:pt x="1" y="5"/>
                    <a:pt x="1" y="13"/>
                  </a:cubicBezTo>
                  <a:cubicBezTo>
                    <a:pt x="1" y="45"/>
                    <a:pt x="5822" y="159"/>
                    <a:pt x="12989" y="240"/>
                  </a:cubicBezTo>
                  <a:cubicBezTo>
                    <a:pt x="18661" y="317"/>
                    <a:pt x="23489" y="363"/>
                    <a:pt x="25258" y="363"/>
                  </a:cubicBezTo>
                  <a:cubicBezTo>
                    <a:pt x="25724" y="363"/>
                    <a:pt x="25978" y="360"/>
                    <a:pt x="25978" y="353"/>
                  </a:cubicBezTo>
                  <a:cubicBezTo>
                    <a:pt x="25978" y="305"/>
                    <a:pt x="20173" y="207"/>
                    <a:pt x="12989" y="110"/>
                  </a:cubicBezTo>
                  <a:cubicBezTo>
                    <a:pt x="7614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5762" y="3009006"/>
              <a:ext cx="858346" cy="12027"/>
            </a:xfrm>
            <a:custGeom>
              <a:rect b="b" l="l" r="r" t="t"/>
              <a:pathLst>
                <a:path extrusionOk="0" h="364" w="25979">
                  <a:moveTo>
                    <a:pt x="755" y="0"/>
                  </a:moveTo>
                  <a:cubicBezTo>
                    <a:pt x="267" y="0"/>
                    <a:pt x="1" y="4"/>
                    <a:pt x="1" y="11"/>
                  </a:cubicBezTo>
                  <a:cubicBezTo>
                    <a:pt x="1" y="59"/>
                    <a:pt x="5822" y="156"/>
                    <a:pt x="12990" y="254"/>
                  </a:cubicBezTo>
                  <a:cubicBezTo>
                    <a:pt x="18365" y="327"/>
                    <a:pt x="22983" y="363"/>
                    <a:pt x="24957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57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7381" y="3157884"/>
              <a:ext cx="857784" cy="12027"/>
            </a:xfrm>
            <a:custGeom>
              <a:rect b="b" l="l" r="r" t="t"/>
              <a:pathLst>
                <a:path extrusionOk="0" h="364" w="25962">
                  <a:moveTo>
                    <a:pt x="1020" y="0"/>
                  </a:moveTo>
                  <a:cubicBezTo>
                    <a:pt x="363" y="0"/>
                    <a:pt x="1" y="4"/>
                    <a:pt x="1" y="12"/>
                  </a:cubicBezTo>
                  <a:cubicBezTo>
                    <a:pt x="1" y="45"/>
                    <a:pt x="5806" y="158"/>
                    <a:pt x="12973" y="256"/>
                  </a:cubicBezTo>
                  <a:cubicBezTo>
                    <a:pt x="18621" y="319"/>
                    <a:pt x="23418" y="363"/>
                    <a:pt x="25210" y="363"/>
                  </a:cubicBezTo>
                  <a:cubicBezTo>
                    <a:pt x="25697" y="363"/>
                    <a:pt x="25962" y="360"/>
                    <a:pt x="25962" y="353"/>
                  </a:cubicBezTo>
                  <a:cubicBezTo>
                    <a:pt x="25962" y="304"/>
                    <a:pt x="20157" y="207"/>
                    <a:pt x="12989" y="110"/>
                  </a:cubicBezTo>
                  <a:cubicBezTo>
                    <a:pt x="7602" y="37"/>
                    <a:pt x="2989" y="0"/>
                    <a:pt x="10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25233" y="3284394"/>
              <a:ext cx="858346" cy="12027"/>
            </a:xfrm>
            <a:custGeom>
              <a:rect b="b" l="l" r="r" t="t"/>
              <a:pathLst>
                <a:path extrusionOk="0" h="364" w="25979">
                  <a:moveTo>
                    <a:pt x="721" y="0"/>
                  </a:moveTo>
                  <a:cubicBezTo>
                    <a:pt x="254" y="0"/>
                    <a:pt x="1" y="4"/>
                    <a:pt x="1" y="10"/>
                  </a:cubicBezTo>
                  <a:cubicBezTo>
                    <a:pt x="1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9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3" y="205"/>
                    <a:pt x="12989" y="124"/>
                  </a:cubicBezTo>
                  <a:cubicBezTo>
                    <a:pt x="7318" y="47"/>
                    <a:pt x="2489" y="0"/>
                    <a:pt x="7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23648" y="3411070"/>
              <a:ext cx="858313" cy="11994"/>
            </a:xfrm>
            <a:custGeom>
              <a:rect b="b" l="l" r="r" t="t"/>
              <a:pathLst>
                <a:path extrusionOk="0" h="363" w="25978">
                  <a:moveTo>
                    <a:pt x="1168" y="0"/>
                  </a:moveTo>
                  <a:cubicBezTo>
                    <a:pt x="418" y="0"/>
                    <a:pt x="0" y="6"/>
                    <a:pt x="0" y="19"/>
                  </a:cubicBezTo>
                  <a:cubicBezTo>
                    <a:pt x="0" y="52"/>
                    <a:pt x="5821" y="165"/>
                    <a:pt x="12989" y="246"/>
                  </a:cubicBezTo>
                  <a:cubicBezTo>
                    <a:pt x="18247" y="318"/>
                    <a:pt x="22767" y="363"/>
                    <a:pt x="24812" y="363"/>
                  </a:cubicBezTo>
                  <a:cubicBezTo>
                    <a:pt x="25561" y="363"/>
                    <a:pt x="25977" y="357"/>
                    <a:pt x="25977" y="344"/>
                  </a:cubicBezTo>
                  <a:cubicBezTo>
                    <a:pt x="25977" y="311"/>
                    <a:pt x="20172" y="214"/>
                    <a:pt x="12989" y="117"/>
                  </a:cubicBezTo>
                  <a:cubicBezTo>
                    <a:pt x="7742" y="45"/>
                    <a:pt x="3216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22029" y="3537811"/>
              <a:ext cx="858313" cy="11927"/>
            </a:xfrm>
            <a:custGeom>
              <a:rect b="b" l="l" r="r" t="t"/>
              <a:pathLst>
                <a:path extrusionOk="0" h="361" w="25978">
                  <a:moveTo>
                    <a:pt x="754" y="0"/>
                  </a:moveTo>
                  <a:cubicBezTo>
                    <a:pt x="266" y="0"/>
                    <a:pt x="0" y="3"/>
                    <a:pt x="0" y="10"/>
                  </a:cubicBezTo>
                  <a:cubicBezTo>
                    <a:pt x="0" y="43"/>
                    <a:pt x="5822" y="156"/>
                    <a:pt x="12989" y="254"/>
                  </a:cubicBezTo>
                  <a:cubicBezTo>
                    <a:pt x="18625" y="317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23"/>
          <p:cNvGrpSpPr/>
          <p:nvPr/>
        </p:nvGrpSpPr>
        <p:grpSpPr>
          <a:xfrm>
            <a:off x="1206050" y="1908344"/>
            <a:ext cx="1531767" cy="2249694"/>
            <a:chOff x="1206050" y="1908344"/>
            <a:chExt cx="1531767" cy="2249694"/>
          </a:xfrm>
        </p:grpSpPr>
        <p:sp>
          <p:nvSpPr>
            <p:cNvPr id="649" name="Google Shape;649;p23"/>
            <p:cNvSpPr/>
            <p:nvPr/>
          </p:nvSpPr>
          <p:spPr>
            <a:xfrm>
              <a:off x="1206050" y="1908344"/>
              <a:ext cx="1531767" cy="2249694"/>
            </a:xfrm>
            <a:custGeom>
              <a:rect b="b" l="l" r="r" t="t"/>
              <a:pathLst>
                <a:path extrusionOk="0" h="68090" w="46361">
                  <a:moveTo>
                    <a:pt x="46134" y="1"/>
                  </a:moveTo>
                  <a:lnTo>
                    <a:pt x="1" y="163"/>
                  </a:lnTo>
                  <a:lnTo>
                    <a:pt x="228" y="68090"/>
                  </a:lnTo>
                  <a:lnTo>
                    <a:pt x="46361" y="67927"/>
                  </a:lnTo>
                  <a:lnTo>
                    <a:pt x="46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419290" y="2297655"/>
              <a:ext cx="686340" cy="6311"/>
            </a:xfrm>
            <a:custGeom>
              <a:rect b="b" l="l" r="r" t="t"/>
              <a:pathLst>
                <a:path extrusionOk="0" h="191" w="20773">
                  <a:moveTo>
                    <a:pt x="14438" y="0"/>
                  </a:moveTo>
                  <a:cubicBezTo>
                    <a:pt x="13196" y="0"/>
                    <a:pt x="11830" y="2"/>
                    <a:pt x="10395" y="6"/>
                  </a:cubicBezTo>
                  <a:cubicBezTo>
                    <a:pt x="4654" y="23"/>
                    <a:pt x="1" y="71"/>
                    <a:pt x="1" y="136"/>
                  </a:cubicBezTo>
                  <a:cubicBezTo>
                    <a:pt x="1" y="173"/>
                    <a:pt x="2618" y="191"/>
                    <a:pt x="6349" y="191"/>
                  </a:cubicBezTo>
                  <a:cubicBezTo>
                    <a:pt x="7592" y="191"/>
                    <a:pt x="8960" y="189"/>
                    <a:pt x="10395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64" y="0"/>
                    <a:pt x="144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419819" y="2458361"/>
              <a:ext cx="1138525" cy="6872"/>
            </a:xfrm>
            <a:custGeom>
              <a:rect b="b" l="l" r="r" t="t"/>
              <a:pathLst>
                <a:path extrusionOk="0" h="208" w="34459">
                  <a:moveTo>
                    <a:pt x="28438" y="1"/>
                  </a:moveTo>
                  <a:cubicBezTo>
                    <a:pt x="25428" y="1"/>
                    <a:pt x="21516" y="9"/>
                    <a:pt x="17238" y="23"/>
                  </a:cubicBezTo>
                  <a:cubicBezTo>
                    <a:pt x="7719" y="39"/>
                    <a:pt x="1" y="104"/>
                    <a:pt x="1" y="169"/>
                  </a:cubicBezTo>
                  <a:cubicBezTo>
                    <a:pt x="1" y="196"/>
                    <a:pt x="2340" y="208"/>
                    <a:pt x="6031" y="208"/>
                  </a:cubicBezTo>
                  <a:cubicBezTo>
                    <a:pt x="9045" y="208"/>
                    <a:pt x="12959" y="200"/>
                    <a:pt x="17238" y="185"/>
                  </a:cubicBezTo>
                  <a:cubicBezTo>
                    <a:pt x="26756" y="169"/>
                    <a:pt x="34459" y="88"/>
                    <a:pt x="34459" y="39"/>
                  </a:cubicBezTo>
                  <a:cubicBezTo>
                    <a:pt x="34459" y="13"/>
                    <a:pt x="32124" y="1"/>
                    <a:pt x="28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420347" y="2626237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420909" y="2794477"/>
              <a:ext cx="1139054" cy="7038"/>
            </a:xfrm>
            <a:custGeom>
              <a:rect b="b" l="l" r="r" t="t"/>
              <a:pathLst>
                <a:path extrusionOk="0" h="213" w="34475">
                  <a:moveTo>
                    <a:pt x="26408" y="0"/>
                  </a:moveTo>
                  <a:cubicBezTo>
                    <a:pt x="23753" y="0"/>
                    <a:pt x="20609" y="6"/>
                    <a:pt x="17237" y="17"/>
                  </a:cubicBezTo>
                  <a:cubicBezTo>
                    <a:pt x="7719" y="50"/>
                    <a:pt x="0" y="115"/>
                    <a:pt x="0" y="163"/>
                  </a:cubicBezTo>
                  <a:cubicBezTo>
                    <a:pt x="0" y="195"/>
                    <a:pt x="3219" y="213"/>
                    <a:pt x="8062" y="213"/>
                  </a:cubicBezTo>
                  <a:cubicBezTo>
                    <a:pt x="10719" y="213"/>
                    <a:pt x="13865" y="207"/>
                    <a:pt x="17237" y="196"/>
                  </a:cubicBezTo>
                  <a:cubicBezTo>
                    <a:pt x="26756" y="163"/>
                    <a:pt x="34474" y="98"/>
                    <a:pt x="34474" y="50"/>
                  </a:cubicBezTo>
                  <a:lnTo>
                    <a:pt x="34458" y="50"/>
                  </a:lnTo>
                  <a:cubicBezTo>
                    <a:pt x="34458" y="18"/>
                    <a:pt x="31246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421438" y="2962155"/>
              <a:ext cx="1139054" cy="7071"/>
            </a:xfrm>
            <a:custGeom>
              <a:rect b="b" l="l" r="r" t="t"/>
              <a:pathLst>
                <a:path extrusionOk="0" h="214" w="34475">
                  <a:moveTo>
                    <a:pt x="26408" y="1"/>
                  </a:moveTo>
                  <a:cubicBezTo>
                    <a:pt x="23753" y="1"/>
                    <a:pt x="20609" y="6"/>
                    <a:pt x="17238" y="18"/>
                  </a:cubicBezTo>
                  <a:cubicBezTo>
                    <a:pt x="7719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6" y="164"/>
                    <a:pt x="34475" y="99"/>
                    <a:pt x="34475" y="50"/>
                  </a:cubicBezTo>
                  <a:lnTo>
                    <a:pt x="34458" y="50"/>
                  </a:lnTo>
                  <a:cubicBezTo>
                    <a:pt x="34458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426790" y="3159338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396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03" y="50"/>
                    <a:pt x="1" y="114"/>
                    <a:pt x="1" y="163"/>
                  </a:cubicBezTo>
                  <a:cubicBezTo>
                    <a:pt x="1" y="194"/>
                    <a:pt x="3212" y="212"/>
                    <a:pt x="8051" y="212"/>
                  </a:cubicBezTo>
                  <a:cubicBezTo>
                    <a:pt x="10706" y="212"/>
                    <a:pt x="13850" y="207"/>
                    <a:pt x="17221" y="195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427319" y="3327544"/>
              <a:ext cx="1138525" cy="7071"/>
            </a:xfrm>
            <a:custGeom>
              <a:rect b="b" l="l" r="r" t="t"/>
              <a:pathLst>
                <a:path extrusionOk="0" h="214" w="34459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03" y="50"/>
                    <a:pt x="1" y="115"/>
                    <a:pt x="1" y="164"/>
                  </a:cubicBezTo>
                  <a:cubicBezTo>
                    <a:pt x="1" y="195"/>
                    <a:pt x="3213" y="213"/>
                    <a:pt x="8051" y="213"/>
                  </a:cubicBezTo>
                  <a:cubicBezTo>
                    <a:pt x="10706" y="213"/>
                    <a:pt x="13850" y="208"/>
                    <a:pt x="17222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427881" y="3495487"/>
              <a:ext cx="1138492" cy="7004"/>
            </a:xfrm>
            <a:custGeom>
              <a:rect b="b" l="l" r="r" t="t"/>
              <a:pathLst>
                <a:path extrusionOk="0" h="212" w="34458">
                  <a:moveTo>
                    <a:pt x="26659" y="1"/>
                  </a:moveTo>
                  <a:cubicBezTo>
                    <a:pt x="23948" y="1"/>
                    <a:pt x="20705" y="4"/>
                    <a:pt x="17221" y="10"/>
                  </a:cubicBezTo>
                  <a:cubicBezTo>
                    <a:pt x="7702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27" y="211"/>
                  </a:cubicBezTo>
                  <a:cubicBezTo>
                    <a:pt x="9039" y="211"/>
                    <a:pt x="12950" y="203"/>
                    <a:pt x="17221" y="189"/>
                  </a:cubicBezTo>
                  <a:cubicBezTo>
                    <a:pt x="26739" y="156"/>
                    <a:pt x="34458" y="91"/>
                    <a:pt x="34458" y="43"/>
                  </a:cubicBezTo>
                  <a:cubicBezTo>
                    <a:pt x="34458" y="12"/>
                    <a:pt x="31356" y="1"/>
                    <a:pt x="26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428409" y="3663495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396" y="0"/>
                  </a:moveTo>
                  <a:cubicBezTo>
                    <a:pt x="23739" y="0"/>
                    <a:pt x="20593" y="5"/>
                    <a:pt x="17221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19" y="212"/>
                    <a:pt x="13865" y="207"/>
                    <a:pt x="17237" y="195"/>
                  </a:cubicBezTo>
                  <a:cubicBezTo>
                    <a:pt x="26740" y="163"/>
                    <a:pt x="34458" y="98"/>
                    <a:pt x="34458" y="49"/>
                  </a:cubicBezTo>
                  <a:cubicBezTo>
                    <a:pt x="34458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23"/>
          <p:cNvGrpSpPr/>
          <p:nvPr/>
        </p:nvGrpSpPr>
        <p:grpSpPr>
          <a:xfrm>
            <a:off x="8118448" y="2212114"/>
            <a:ext cx="1171202" cy="1706979"/>
            <a:chOff x="8118448" y="2212114"/>
            <a:chExt cx="1171202" cy="1706979"/>
          </a:xfrm>
        </p:grpSpPr>
        <p:sp>
          <p:nvSpPr>
            <p:cNvPr id="660" name="Google Shape;660;p23"/>
            <p:cNvSpPr/>
            <p:nvPr/>
          </p:nvSpPr>
          <p:spPr>
            <a:xfrm>
              <a:off x="8118448" y="2212114"/>
              <a:ext cx="1171202" cy="1706979"/>
            </a:xfrm>
            <a:custGeom>
              <a:rect b="b" l="l" r="r" t="t"/>
              <a:pathLst>
                <a:path extrusionOk="0" h="51664" w="35448">
                  <a:moveTo>
                    <a:pt x="665" y="1"/>
                  </a:moveTo>
                  <a:lnTo>
                    <a:pt x="0" y="51209"/>
                  </a:lnTo>
                  <a:lnTo>
                    <a:pt x="34783" y="51664"/>
                  </a:lnTo>
                  <a:lnTo>
                    <a:pt x="35448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8296335" y="2506798"/>
              <a:ext cx="517572" cy="8095"/>
            </a:xfrm>
            <a:custGeom>
              <a:rect b="b" l="l" r="r" t="t"/>
              <a:pathLst>
                <a:path extrusionOk="0" h="245" w="15665">
                  <a:moveTo>
                    <a:pt x="1068" y="0"/>
                  </a:moveTo>
                  <a:cubicBezTo>
                    <a:pt x="389" y="0"/>
                    <a:pt x="0" y="6"/>
                    <a:pt x="0" y="17"/>
                  </a:cubicBezTo>
                  <a:cubicBezTo>
                    <a:pt x="0" y="65"/>
                    <a:pt x="3503" y="130"/>
                    <a:pt x="7832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4" y="239"/>
                    <a:pt x="15664" y="227"/>
                  </a:cubicBezTo>
                  <a:cubicBezTo>
                    <a:pt x="15664" y="195"/>
                    <a:pt x="12162" y="114"/>
                    <a:pt x="7832" y="65"/>
                  </a:cubicBezTo>
                  <a:cubicBezTo>
                    <a:pt x="4946" y="22"/>
                    <a:pt x="2427" y="0"/>
                    <a:pt x="10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8294716" y="2629145"/>
              <a:ext cx="858313" cy="11960"/>
            </a:xfrm>
            <a:custGeom>
              <a:rect b="b" l="l" r="r" t="t"/>
              <a:pathLst>
                <a:path extrusionOk="0" h="362" w="25978">
                  <a:moveTo>
                    <a:pt x="754" y="1"/>
                  </a:moveTo>
                  <a:cubicBezTo>
                    <a:pt x="266" y="1"/>
                    <a:pt x="0" y="4"/>
                    <a:pt x="0" y="11"/>
                  </a:cubicBezTo>
                  <a:cubicBezTo>
                    <a:pt x="0" y="43"/>
                    <a:pt x="5822" y="157"/>
                    <a:pt x="12989" y="254"/>
                  </a:cubicBezTo>
                  <a:cubicBezTo>
                    <a:pt x="18625" y="318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1"/>
                    <a:pt x="7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8293097" y="2755820"/>
              <a:ext cx="858346" cy="12027"/>
            </a:xfrm>
            <a:custGeom>
              <a:rect b="b" l="l" r="r" t="t"/>
              <a:pathLst>
                <a:path extrusionOk="0" h="364" w="25979">
                  <a:moveTo>
                    <a:pt x="1169" y="1"/>
                  </a:moveTo>
                  <a:cubicBezTo>
                    <a:pt x="419" y="1"/>
                    <a:pt x="1" y="7"/>
                    <a:pt x="1" y="20"/>
                  </a:cubicBezTo>
                  <a:cubicBezTo>
                    <a:pt x="1" y="52"/>
                    <a:pt x="5822" y="150"/>
                    <a:pt x="12989" y="247"/>
                  </a:cubicBezTo>
                  <a:cubicBezTo>
                    <a:pt x="18236" y="318"/>
                    <a:pt x="22762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3" y="214"/>
                    <a:pt x="12989" y="117"/>
                  </a:cubicBezTo>
                  <a:cubicBezTo>
                    <a:pt x="7743" y="46"/>
                    <a:pt x="3217" y="1"/>
                    <a:pt x="1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8291511" y="2882496"/>
              <a:ext cx="858313" cy="12027"/>
            </a:xfrm>
            <a:custGeom>
              <a:rect b="b" l="l" r="r" t="t"/>
              <a:pathLst>
                <a:path extrusionOk="0" h="364" w="25978">
                  <a:moveTo>
                    <a:pt x="1022" y="1"/>
                  </a:moveTo>
                  <a:cubicBezTo>
                    <a:pt x="364" y="1"/>
                    <a:pt x="0" y="5"/>
                    <a:pt x="0" y="13"/>
                  </a:cubicBezTo>
                  <a:cubicBezTo>
                    <a:pt x="0" y="45"/>
                    <a:pt x="5821" y="159"/>
                    <a:pt x="12989" y="240"/>
                  </a:cubicBezTo>
                  <a:cubicBezTo>
                    <a:pt x="18660" y="317"/>
                    <a:pt x="23489" y="363"/>
                    <a:pt x="25257" y="363"/>
                  </a:cubicBezTo>
                  <a:cubicBezTo>
                    <a:pt x="25724" y="363"/>
                    <a:pt x="25977" y="360"/>
                    <a:pt x="25977" y="353"/>
                  </a:cubicBezTo>
                  <a:cubicBezTo>
                    <a:pt x="25977" y="305"/>
                    <a:pt x="20172" y="207"/>
                    <a:pt x="12989" y="110"/>
                  </a:cubicBezTo>
                  <a:cubicBezTo>
                    <a:pt x="7613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8289892" y="3009006"/>
              <a:ext cx="858313" cy="12027"/>
            </a:xfrm>
            <a:custGeom>
              <a:rect b="b" l="l" r="r" t="t"/>
              <a:pathLst>
                <a:path extrusionOk="0" h="364" w="25978">
                  <a:moveTo>
                    <a:pt x="754" y="0"/>
                  </a:moveTo>
                  <a:cubicBezTo>
                    <a:pt x="266" y="0"/>
                    <a:pt x="0" y="4"/>
                    <a:pt x="0" y="11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65" y="327"/>
                    <a:pt x="22983" y="363"/>
                    <a:pt x="24956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8290949" y="3157884"/>
              <a:ext cx="858346" cy="12027"/>
            </a:xfrm>
            <a:custGeom>
              <a:rect b="b" l="l" r="r" t="t"/>
              <a:pathLst>
                <a:path extrusionOk="0" h="364" w="25979">
                  <a:moveTo>
                    <a:pt x="1036" y="0"/>
                  </a:moveTo>
                  <a:cubicBezTo>
                    <a:pt x="380" y="0"/>
                    <a:pt x="17" y="4"/>
                    <a:pt x="17" y="12"/>
                  </a:cubicBezTo>
                  <a:cubicBezTo>
                    <a:pt x="1" y="45"/>
                    <a:pt x="5822" y="158"/>
                    <a:pt x="12990" y="256"/>
                  </a:cubicBezTo>
                  <a:cubicBezTo>
                    <a:pt x="18638" y="319"/>
                    <a:pt x="23434" y="363"/>
                    <a:pt x="25226" y="363"/>
                  </a:cubicBezTo>
                  <a:cubicBezTo>
                    <a:pt x="25713" y="363"/>
                    <a:pt x="25978" y="360"/>
                    <a:pt x="25978" y="353"/>
                  </a:cubicBezTo>
                  <a:cubicBezTo>
                    <a:pt x="25978" y="304"/>
                    <a:pt x="20173" y="207"/>
                    <a:pt x="13006" y="110"/>
                  </a:cubicBezTo>
                  <a:cubicBezTo>
                    <a:pt x="7618" y="37"/>
                    <a:pt x="3006" y="0"/>
                    <a:pt x="10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8289363" y="3284394"/>
              <a:ext cx="858313" cy="12027"/>
            </a:xfrm>
            <a:custGeom>
              <a:rect b="b" l="l" r="r" t="t"/>
              <a:pathLst>
                <a:path extrusionOk="0" h="364" w="25978">
                  <a:moveTo>
                    <a:pt x="720" y="0"/>
                  </a:moveTo>
                  <a:cubicBezTo>
                    <a:pt x="254" y="0"/>
                    <a:pt x="0" y="4"/>
                    <a:pt x="0" y="10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8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2" y="205"/>
                    <a:pt x="12989" y="124"/>
                  </a:cubicBezTo>
                  <a:cubicBezTo>
                    <a:pt x="7318" y="47"/>
                    <a:pt x="2489" y="0"/>
                    <a:pt x="7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8287744" y="3411070"/>
              <a:ext cx="858313" cy="11994"/>
            </a:xfrm>
            <a:custGeom>
              <a:rect b="b" l="l" r="r" t="t"/>
              <a:pathLst>
                <a:path extrusionOk="0" h="363" w="25978">
                  <a:moveTo>
                    <a:pt x="1168" y="0"/>
                  </a:moveTo>
                  <a:cubicBezTo>
                    <a:pt x="419" y="0"/>
                    <a:pt x="1" y="6"/>
                    <a:pt x="1" y="19"/>
                  </a:cubicBezTo>
                  <a:cubicBezTo>
                    <a:pt x="1" y="52"/>
                    <a:pt x="5822" y="165"/>
                    <a:pt x="12989" y="246"/>
                  </a:cubicBezTo>
                  <a:cubicBezTo>
                    <a:pt x="18248" y="318"/>
                    <a:pt x="22768" y="363"/>
                    <a:pt x="24813" y="363"/>
                  </a:cubicBezTo>
                  <a:cubicBezTo>
                    <a:pt x="25561" y="363"/>
                    <a:pt x="25978" y="357"/>
                    <a:pt x="25978" y="344"/>
                  </a:cubicBezTo>
                  <a:cubicBezTo>
                    <a:pt x="25978" y="311"/>
                    <a:pt x="20173" y="214"/>
                    <a:pt x="12989" y="117"/>
                  </a:cubicBezTo>
                  <a:cubicBezTo>
                    <a:pt x="7742" y="45"/>
                    <a:pt x="3217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8286126" y="3537811"/>
              <a:ext cx="858346" cy="11927"/>
            </a:xfrm>
            <a:custGeom>
              <a:rect b="b" l="l" r="r" t="t"/>
              <a:pathLst>
                <a:path extrusionOk="0" h="361" w="25979">
                  <a:moveTo>
                    <a:pt x="755" y="0"/>
                  </a:moveTo>
                  <a:cubicBezTo>
                    <a:pt x="267" y="0"/>
                    <a:pt x="1" y="3"/>
                    <a:pt x="1" y="10"/>
                  </a:cubicBezTo>
                  <a:cubicBezTo>
                    <a:pt x="1" y="43"/>
                    <a:pt x="5822" y="156"/>
                    <a:pt x="12990" y="254"/>
                  </a:cubicBezTo>
                  <a:cubicBezTo>
                    <a:pt x="18625" y="317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23"/>
          <p:cNvGrpSpPr/>
          <p:nvPr/>
        </p:nvGrpSpPr>
        <p:grpSpPr>
          <a:xfrm>
            <a:off x="6409916" y="1908344"/>
            <a:ext cx="1531767" cy="2249694"/>
            <a:chOff x="6409916" y="1908344"/>
            <a:chExt cx="1531767" cy="2249694"/>
          </a:xfrm>
        </p:grpSpPr>
        <p:sp>
          <p:nvSpPr>
            <p:cNvPr id="671" name="Google Shape;671;p23"/>
            <p:cNvSpPr/>
            <p:nvPr/>
          </p:nvSpPr>
          <p:spPr>
            <a:xfrm>
              <a:off x="6409916" y="1908344"/>
              <a:ext cx="1531767" cy="2249694"/>
            </a:xfrm>
            <a:custGeom>
              <a:rect b="b" l="l" r="r" t="t"/>
              <a:pathLst>
                <a:path extrusionOk="0" h="68090" w="46361">
                  <a:moveTo>
                    <a:pt x="46133" y="1"/>
                  </a:moveTo>
                  <a:lnTo>
                    <a:pt x="0" y="163"/>
                  </a:lnTo>
                  <a:lnTo>
                    <a:pt x="227" y="68090"/>
                  </a:lnTo>
                  <a:lnTo>
                    <a:pt x="46360" y="67927"/>
                  </a:lnTo>
                  <a:lnTo>
                    <a:pt x="4613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623123" y="2297655"/>
              <a:ext cx="686373" cy="6311"/>
            </a:xfrm>
            <a:custGeom>
              <a:rect b="b" l="l" r="r" t="t"/>
              <a:pathLst>
                <a:path extrusionOk="0" h="191" w="20774">
                  <a:moveTo>
                    <a:pt x="14425" y="0"/>
                  </a:moveTo>
                  <a:cubicBezTo>
                    <a:pt x="13181" y="0"/>
                    <a:pt x="11814" y="2"/>
                    <a:pt x="10379" y="6"/>
                  </a:cubicBezTo>
                  <a:cubicBezTo>
                    <a:pt x="4655" y="23"/>
                    <a:pt x="1" y="71"/>
                    <a:pt x="1" y="136"/>
                  </a:cubicBezTo>
                  <a:cubicBezTo>
                    <a:pt x="1" y="173"/>
                    <a:pt x="2619" y="191"/>
                    <a:pt x="6343" y="191"/>
                  </a:cubicBezTo>
                  <a:cubicBezTo>
                    <a:pt x="7584" y="191"/>
                    <a:pt x="8948" y="189"/>
                    <a:pt x="10379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55" y="0"/>
                    <a:pt x="144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623685" y="2458361"/>
              <a:ext cx="1138525" cy="6872"/>
            </a:xfrm>
            <a:custGeom>
              <a:rect b="b" l="l" r="r" t="t"/>
              <a:pathLst>
                <a:path extrusionOk="0" h="208" w="34459">
                  <a:moveTo>
                    <a:pt x="28428" y="1"/>
                  </a:moveTo>
                  <a:cubicBezTo>
                    <a:pt x="25414" y="1"/>
                    <a:pt x="21500" y="9"/>
                    <a:pt x="17221" y="23"/>
                  </a:cubicBezTo>
                  <a:cubicBezTo>
                    <a:pt x="7703" y="39"/>
                    <a:pt x="0" y="104"/>
                    <a:pt x="0" y="169"/>
                  </a:cubicBezTo>
                  <a:cubicBezTo>
                    <a:pt x="0" y="196"/>
                    <a:pt x="2334" y="208"/>
                    <a:pt x="6021" y="208"/>
                  </a:cubicBezTo>
                  <a:cubicBezTo>
                    <a:pt x="9031" y="208"/>
                    <a:pt x="12943" y="200"/>
                    <a:pt x="17221" y="185"/>
                  </a:cubicBezTo>
                  <a:cubicBezTo>
                    <a:pt x="26740" y="169"/>
                    <a:pt x="34458" y="88"/>
                    <a:pt x="34458" y="39"/>
                  </a:cubicBezTo>
                  <a:cubicBezTo>
                    <a:pt x="34458" y="13"/>
                    <a:pt x="32119" y="1"/>
                    <a:pt x="284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624214" y="2626237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396" y="1"/>
                  </a:moveTo>
                  <a:cubicBezTo>
                    <a:pt x="23739" y="1"/>
                    <a:pt x="20593" y="6"/>
                    <a:pt x="17221" y="18"/>
                  </a:cubicBezTo>
                  <a:cubicBezTo>
                    <a:pt x="7703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58" y="213"/>
                  </a:cubicBezTo>
                  <a:cubicBezTo>
                    <a:pt x="10713" y="213"/>
                    <a:pt x="13855" y="208"/>
                    <a:pt x="17221" y="196"/>
                  </a:cubicBezTo>
                  <a:cubicBezTo>
                    <a:pt x="26740" y="164"/>
                    <a:pt x="34458" y="99"/>
                    <a:pt x="34458" y="50"/>
                  </a:cubicBezTo>
                  <a:cubicBezTo>
                    <a:pt x="34458" y="19"/>
                    <a:pt x="31240" y="1"/>
                    <a:pt x="26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624742" y="2794477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397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19" y="50"/>
                    <a:pt x="1" y="115"/>
                    <a:pt x="1" y="163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7"/>
                    <a:pt x="17238" y="196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625271" y="2962155"/>
              <a:ext cx="1138525" cy="7071"/>
            </a:xfrm>
            <a:custGeom>
              <a:rect b="b" l="l" r="r" t="t"/>
              <a:pathLst>
                <a:path extrusionOk="0" h="214" w="34459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19" y="50"/>
                    <a:pt x="1" y="115"/>
                    <a:pt x="1" y="164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630095" y="3159338"/>
              <a:ext cx="1138525" cy="7038"/>
            </a:xfrm>
            <a:custGeom>
              <a:rect b="b" l="l" r="r" t="t"/>
              <a:pathLst>
                <a:path extrusionOk="0" h="213" w="34459">
                  <a:moveTo>
                    <a:pt x="26408" y="0"/>
                  </a:moveTo>
                  <a:cubicBezTo>
                    <a:pt x="23754" y="0"/>
                    <a:pt x="20610" y="6"/>
                    <a:pt x="17238" y="17"/>
                  </a:cubicBezTo>
                  <a:cubicBezTo>
                    <a:pt x="7719" y="50"/>
                    <a:pt x="1" y="114"/>
                    <a:pt x="1" y="163"/>
                  </a:cubicBezTo>
                  <a:cubicBezTo>
                    <a:pt x="1" y="194"/>
                    <a:pt x="3219" y="212"/>
                    <a:pt x="8063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59" y="98"/>
                    <a:pt x="34459" y="50"/>
                  </a:cubicBezTo>
                  <a:cubicBezTo>
                    <a:pt x="34459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30623" y="3327544"/>
              <a:ext cx="1138525" cy="7071"/>
            </a:xfrm>
            <a:custGeom>
              <a:rect b="b" l="l" r="r" t="t"/>
              <a:pathLst>
                <a:path extrusionOk="0" h="214" w="34459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631185" y="3495487"/>
              <a:ext cx="1138525" cy="7004"/>
            </a:xfrm>
            <a:custGeom>
              <a:rect b="b" l="l" r="r" t="t"/>
              <a:pathLst>
                <a:path extrusionOk="0" h="212" w="34459">
                  <a:moveTo>
                    <a:pt x="26671" y="1"/>
                  </a:moveTo>
                  <a:cubicBezTo>
                    <a:pt x="23962" y="1"/>
                    <a:pt x="20721" y="4"/>
                    <a:pt x="17237" y="10"/>
                  </a:cubicBezTo>
                  <a:cubicBezTo>
                    <a:pt x="7719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30" y="211"/>
                  </a:cubicBezTo>
                  <a:cubicBezTo>
                    <a:pt x="9044" y="211"/>
                    <a:pt x="12959" y="203"/>
                    <a:pt x="17237" y="189"/>
                  </a:cubicBezTo>
                  <a:cubicBezTo>
                    <a:pt x="26756" y="156"/>
                    <a:pt x="34458" y="91"/>
                    <a:pt x="34458" y="43"/>
                  </a:cubicBezTo>
                  <a:cubicBezTo>
                    <a:pt x="34458" y="12"/>
                    <a:pt x="31362" y="1"/>
                    <a:pt x="266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631714" y="3663495"/>
              <a:ext cx="1139054" cy="7038"/>
            </a:xfrm>
            <a:custGeom>
              <a:rect b="b" l="l" r="r" t="t"/>
              <a:pathLst>
                <a:path extrusionOk="0" h="213" w="34475">
                  <a:moveTo>
                    <a:pt x="26408" y="0"/>
                  </a:moveTo>
                  <a:cubicBezTo>
                    <a:pt x="23753" y="0"/>
                    <a:pt x="20609" y="5"/>
                    <a:pt x="17238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75" y="98"/>
                    <a:pt x="34475" y="49"/>
                  </a:cubicBezTo>
                  <a:lnTo>
                    <a:pt x="34458" y="49"/>
                  </a:lnTo>
                  <a:cubicBezTo>
                    <a:pt x="34458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6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4"/>
          <p:cNvSpPr txBox="1"/>
          <p:nvPr>
            <p:ph type="title"/>
          </p:nvPr>
        </p:nvSpPr>
        <p:spPr>
          <a:xfrm>
            <a:off x="4572000" y="541350"/>
            <a:ext cx="3852000" cy="40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10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5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25"/>
          <p:cNvGrpSpPr/>
          <p:nvPr/>
        </p:nvGrpSpPr>
        <p:grpSpPr>
          <a:xfrm>
            <a:off x="6510149" y="1965913"/>
            <a:ext cx="2172605" cy="2709763"/>
            <a:chOff x="6510149" y="1949738"/>
            <a:chExt cx="2172605" cy="2709763"/>
          </a:xfrm>
        </p:grpSpPr>
        <p:sp>
          <p:nvSpPr>
            <p:cNvPr id="686" name="Google Shape;686;p25"/>
            <p:cNvSpPr/>
            <p:nvPr/>
          </p:nvSpPr>
          <p:spPr>
            <a:xfrm>
              <a:off x="6510149" y="4267946"/>
              <a:ext cx="120540" cy="388831"/>
            </a:xfrm>
            <a:custGeom>
              <a:rect b="b" l="l" r="r" t="t"/>
              <a:pathLst>
                <a:path extrusionOk="0" h="12132" w="3761">
                  <a:moveTo>
                    <a:pt x="3760" y="1"/>
                  </a:moveTo>
                  <a:lnTo>
                    <a:pt x="1" y="135"/>
                  </a:lnTo>
                  <a:lnTo>
                    <a:pt x="1" y="12131"/>
                  </a:lnTo>
                  <a:lnTo>
                    <a:pt x="1605" y="12131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7592958" y="2586860"/>
              <a:ext cx="93201" cy="30960"/>
            </a:xfrm>
            <a:custGeom>
              <a:rect b="b" l="l" r="r" t="t"/>
              <a:pathLst>
                <a:path extrusionOk="0" h="966" w="2908">
                  <a:moveTo>
                    <a:pt x="2875" y="1"/>
                  </a:moveTo>
                  <a:cubicBezTo>
                    <a:pt x="2771" y="1"/>
                    <a:pt x="2159" y="176"/>
                    <a:pt x="1421" y="423"/>
                  </a:cubicBezTo>
                  <a:cubicBezTo>
                    <a:pt x="635" y="690"/>
                    <a:pt x="0" y="924"/>
                    <a:pt x="0" y="957"/>
                  </a:cubicBezTo>
                  <a:cubicBezTo>
                    <a:pt x="2" y="963"/>
                    <a:pt x="12" y="966"/>
                    <a:pt x="29" y="966"/>
                  </a:cubicBezTo>
                  <a:cubicBezTo>
                    <a:pt x="164" y="966"/>
                    <a:pt x="758" y="794"/>
                    <a:pt x="1471" y="556"/>
                  </a:cubicBezTo>
                  <a:cubicBezTo>
                    <a:pt x="2273" y="289"/>
                    <a:pt x="2908" y="38"/>
                    <a:pt x="2891" y="5"/>
                  </a:cubicBezTo>
                  <a:cubicBezTo>
                    <a:pt x="2890" y="2"/>
                    <a:pt x="2884" y="1"/>
                    <a:pt x="287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6977662" y="4267946"/>
              <a:ext cx="119963" cy="388831"/>
            </a:xfrm>
            <a:custGeom>
              <a:rect b="b" l="l" r="r" t="t"/>
              <a:pathLst>
                <a:path extrusionOk="0" h="12132" w="3743">
                  <a:moveTo>
                    <a:pt x="3743" y="1"/>
                  </a:moveTo>
                  <a:lnTo>
                    <a:pt x="0" y="135"/>
                  </a:lnTo>
                  <a:lnTo>
                    <a:pt x="0" y="12131"/>
                  </a:lnTo>
                  <a:lnTo>
                    <a:pt x="1604" y="12131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7441394" y="4267946"/>
              <a:ext cx="120540" cy="388831"/>
            </a:xfrm>
            <a:custGeom>
              <a:rect b="b" l="l" r="r" t="t"/>
              <a:pathLst>
                <a:path extrusionOk="0" h="12132" w="3761">
                  <a:moveTo>
                    <a:pt x="1" y="1"/>
                  </a:moveTo>
                  <a:lnTo>
                    <a:pt x="2156" y="12131"/>
                  </a:lnTo>
                  <a:lnTo>
                    <a:pt x="3760" y="12131"/>
                  </a:lnTo>
                  <a:lnTo>
                    <a:pt x="3760" y="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7769682" y="4267946"/>
              <a:ext cx="120508" cy="388831"/>
            </a:xfrm>
            <a:custGeom>
              <a:rect b="b" l="l" r="r" t="t"/>
              <a:pathLst>
                <a:path extrusionOk="0" h="12132" w="3760">
                  <a:moveTo>
                    <a:pt x="0" y="1"/>
                  </a:moveTo>
                  <a:lnTo>
                    <a:pt x="2156" y="12131"/>
                  </a:lnTo>
                  <a:lnTo>
                    <a:pt x="3760" y="12131"/>
                  </a:lnTo>
                  <a:lnTo>
                    <a:pt x="376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510149" y="3406827"/>
              <a:ext cx="375979" cy="873907"/>
            </a:xfrm>
            <a:custGeom>
              <a:rect b="b" l="l" r="r" t="t"/>
              <a:pathLst>
                <a:path extrusionOk="0" h="27267" w="11731">
                  <a:moveTo>
                    <a:pt x="5548" y="0"/>
                  </a:moveTo>
                  <a:cubicBezTo>
                    <a:pt x="4075" y="0"/>
                    <a:pt x="2636" y="293"/>
                    <a:pt x="1939" y="1271"/>
                  </a:cubicBezTo>
                  <a:cubicBezTo>
                    <a:pt x="184" y="3711"/>
                    <a:pt x="1" y="27170"/>
                    <a:pt x="1" y="27170"/>
                  </a:cubicBezTo>
                  <a:cubicBezTo>
                    <a:pt x="1" y="27170"/>
                    <a:pt x="5028" y="27266"/>
                    <a:pt x="8439" y="27266"/>
                  </a:cubicBezTo>
                  <a:cubicBezTo>
                    <a:pt x="10145" y="27266"/>
                    <a:pt x="11446" y="27242"/>
                    <a:pt x="11513" y="27170"/>
                  </a:cubicBezTo>
                  <a:cubicBezTo>
                    <a:pt x="11730" y="26969"/>
                    <a:pt x="10026" y="653"/>
                    <a:pt x="10026" y="653"/>
                  </a:cubicBezTo>
                  <a:cubicBezTo>
                    <a:pt x="10026" y="653"/>
                    <a:pt x="7748" y="0"/>
                    <a:pt x="55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804144" y="2531830"/>
              <a:ext cx="1086046" cy="1608718"/>
            </a:xfrm>
            <a:custGeom>
              <a:rect b="b" l="l" r="r" t="t"/>
              <a:pathLst>
                <a:path extrusionOk="0" h="50194" w="33886">
                  <a:moveTo>
                    <a:pt x="24423" y="1"/>
                  </a:moveTo>
                  <a:cubicBezTo>
                    <a:pt x="24403" y="1"/>
                    <a:pt x="24382" y="1"/>
                    <a:pt x="24362" y="1"/>
                  </a:cubicBezTo>
                  <a:lnTo>
                    <a:pt x="9424" y="1"/>
                  </a:lnTo>
                  <a:cubicBezTo>
                    <a:pt x="4195" y="1"/>
                    <a:pt x="1" y="4295"/>
                    <a:pt x="118" y="9525"/>
                  </a:cubicBezTo>
                  <a:lnTo>
                    <a:pt x="1070" y="50193"/>
                  </a:lnTo>
                  <a:lnTo>
                    <a:pt x="33568" y="50193"/>
                  </a:lnTo>
                  <a:lnTo>
                    <a:pt x="33836" y="9491"/>
                  </a:lnTo>
                  <a:cubicBezTo>
                    <a:pt x="33885" y="4265"/>
                    <a:pt x="29658" y="1"/>
                    <a:pt x="2442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572262" y="3855335"/>
              <a:ext cx="1307768" cy="420143"/>
            </a:xfrm>
            <a:custGeom>
              <a:rect b="b" l="l" r="r" t="t"/>
              <a:pathLst>
                <a:path extrusionOk="0" h="13109" w="40804">
                  <a:moveTo>
                    <a:pt x="19728" y="0"/>
                  </a:moveTo>
                  <a:cubicBezTo>
                    <a:pt x="13401" y="0"/>
                    <a:pt x="6918" y="126"/>
                    <a:pt x="6918" y="126"/>
                  </a:cubicBezTo>
                  <a:cubicBezTo>
                    <a:pt x="6918" y="126"/>
                    <a:pt x="452" y="377"/>
                    <a:pt x="1" y="8380"/>
                  </a:cubicBezTo>
                  <a:lnTo>
                    <a:pt x="1" y="13109"/>
                  </a:lnTo>
                  <a:lnTo>
                    <a:pt x="40803" y="13109"/>
                  </a:lnTo>
                  <a:lnTo>
                    <a:pt x="40803" y="8898"/>
                  </a:lnTo>
                  <a:cubicBezTo>
                    <a:pt x="40803" y="8898"/>
                    <a:pt x="35039" y="410"/>
                    <a:pt x="28272" y="126"/>
                  </a:cubicBezTo>
                  <a:cubicBezTo>
                    <a:pt x="26016" y="32"/>
                    <a:pt x="22892" y="0"/>
                    <a:pt x="197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6554057" y="3855014"/>
              <a:ext cx="907207" cy="413125"/>
            </a:xfrm>
            <a:custGeom>
              <a:rect b="b" l="l" r="r" t="t"/>
              <a:pathLst>
                <a:path extrusionOk="0" h="12890" w="28306">
                  <a:moveTo>
                    <a:pt x="9133" y="0"/>
                  </a:moveTo>
                  <a:cubicBezTo>
                    <a:pt x="7145" y="0"/>
                    <a:pt x="5217" y="133"/>
                    <a:pt x="3543" y="1423"/>
                  </a:cubicBezTo>
                  <a:cubicBezTo>
                    <a:pt x="385" y="3896"/>
                    <a:pt x="1" y="9059"/>
                    <a:pt x="335" y="12751"/>
                  </a:cubicBezTo>
                  <a:cubicBezTo>
                    <a:pt x="343" y="12843"/>
                    <a:pt x="414" y="12889"/>
                    <a:pt x="483" y="12889"/>
                  </a:cubicBezTo>
                  <a:cubicBezTo>
                    <a:pt x="552" y="12889"/>
                    <a:pt x="619" y="12843"/>
                    <a:pt x="619" y="12751"/>
                  </a:cubicBezTo>
                  <a:cubicBezTo>
                    <a:pt x="218" y="8357"/>
                    <a:pt x="953" y="1958"/>
                    <a:pt x="5932" y="554"/>
                  </a:cubicBezTo>
                  <a:cubicBezTo>
                    <a:pt x="6831" y="299"/>
                    <a:pt x="7809" y="238"/>
                    <a:pt x="8789" y="238"/>
                  </a:cubicBezTo>
                  <a:cubicBezTo>
                    <a:pt x="9668" y="238"/>
                    <a:pt x="10550" y="287"/>
                    <a:pt x="11379" y="287"/>
                  </a:cubicBezTo>
                  <a:lnTo>
                    <a:pt x="28121" y="387"/>
                  </a:lnTo>
                  <a:cubicBezTo>
                    <a:pt x="28305" y="370"/>
                    <a:pt x="28305" y="103"/>
                    <a:pt x="28121" y="103"/>
                  </a:cubicBezTo>
                  <a:cubicBezTo>
                    <a:pt x="21973" y="70"/>
                    <a:pt x="15807" y="36"/>
                    <a:pt x="9658" y="3"/>
                  </a:cubicBezTo>
                  <a:cubicBezTo>
                    <a:pt x="9483" y="1"/>
                    <a:pt x="9308" y="0"/>
                    <a:pt x="913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6955708" y="2557534"/>
              <a:ext cx="706895" cy="844005"/>
            </a:xfrm>
            <a:custGeom>
              <a:rect b="b" l="l" r="r" t="t"/>
              <a:pathLst>
                <a:path extrusionOk="0" h="26334" w="22056">
                  <a:moveTo>
                    <a:pt x="6416" y="1"/>
                  </a:moveTo>
                  <a:cubicBezTo>
                    <a:pt x="4428" y="18"/>
                    <a:pt x="2807" y="68"/>
                    <a:pt x="1705" y="168"/>
                  </a:cubicBezTo>
                  <a:cubicBezTo>
                    <a:pt x="1420" y="201"/>
                    <a:pt x="1187" y="235"/>
                    <a:pt x="969" y="252"/>
                  </a:cubicBezTo>
                  <a:cubicBezTo>
                    <a:pt x="752" y="285"/>
                    <a:pt x="568" y="318"/>
                    <a:pt x="435" y="335"/>
                  </a:cubicBezTo>
                  <a:cubicBezTo>
                    <a:pt x="284" y="369"/>
                    <a:pt x="134" y="419"/>
                    <a:pt x="0" y="469"/>
                  </a:cubicBezTo>
                  <a:cubicBezTo>
                    <a:pt x="34" y="469"/>
                    <a:pt x="67" y="452"/>
                    <a:pt x="117" y="452"/>
                  </a:cubicBezTo>
                  <a:cubicBezTo>
                    <a:pt x="184" y="435"/>
                    <a:pt x="284" y="402"/>
                    <a:pt x="435" y="369"/>
                  </a:cubicBezTo>
                  <a:lnTo>
                    <a:pt x="969" y="302"/>
                  </a:lnTo>
                  <a:cubicBezTo>
                    <a:pt x="1187" y="285"/>
                    <a:pt x="1420" y="252"/>
                    <a:pt x="1705" y="235"/>
                  </a:cubicBezTo>
                  <a:cubicBezTo>
                    <a:pt x="2679" y="162"/>
                    <a:pt x="4022" y="115"/>
                    <a:pt x="5665" y="115"/>
                  </a:cubicBezTo>
                  <a:cubicBezTo>
                    <a:pt x="5909" y="115"/>
                    <a:pt x="6159" y="116"/>
                    <a:pt x="6416" y="118"/>
                  </a:cubicBezTo>
                  <a:cubicBezTo>
                    <a:pt x="7419" y="118"/>
                    <a:pt x="8505" y="118"/>
                    <a:pt x="9674" y="151"/>
                  </a:cubicBezTo>
                  <a:cubicBezTo>
                    <a:pt x="10844" y="185"/>
                    <a:pt x="12097" y="151"/>
                    <a:pt x="13401" y="335"/>
                  </a:cubicBezTo>
                  <a:cubicBezTo>
                    <a:pt x="14069" y="402"/>
                    <a:pt x="14737" y="536"/>
                    <a:pt x="15389" y="686"/>
                  </a:cubicBezTo>
                  <a:cubicBezTo>
                    <a:pt x="16074" y="853"/>
                    <a:pt x="16726" y="1087"/>
                    <a:pt x="17360" y="1388"/>
                  </a:cubicBezTo>
                  <a:cubicBezTo>
                    <a:pt x="17995" y="1739"/>
                    <a:pt x="18563" y="2173"/>
                    <a:pt x="19081" y="2691"/>
                  </a:cubicBezTo>
                  <a:cubicBezTo>
                    <a:pt x="19616" y="3209"/>
                    <a:pt x="20067" y="3810"/>
                    <a:pt x="20418" y="4462"/>
                  </a:cubicBezTo>
                  <a:cubicBezTo>
                    <a:pt x="20585" y="4796"/>
                    <a:pt x="20719" y="5147"/>
                    <a:pt x="20819" y="5498"/>
                  </a:cubicBezTo>
                  <a:cubicBezTo>
                    <a:pt x="20903" y="5866"/>
                    <a:pt x="20953" y="6233"/>
                    <a:pt x="20986" y="6601"/>
                  </a:cubicBezTo>
                  <a:cubicBezTo>
                    <a:pt x="21070" y="7336"/>
                    <a:pt x="21153" y="8054"/>
                    <a:pt x="21220" y="8773"/>
                  </a:cubicBezTo>
                  <a:cubicBezTo>
                    <a:pt x="21354" y="10193"/>
                    <a:pt x="21454" y="11580"/>
                    <a:pt x="21554" y="12883"/>
                  </a:cubicBezTo>
                  <a:cubicBezTo>
                    <a:pt x="21721" y="15523"/>
                    <a:pt x="21805" y="17896"/>
                    <a:pt x="21872" y="19884"/>
                  </a:cubicBezTo>
                  <a:cubicBezTo>
                    <a:pt x="21922" y="21872"/>
                    <a:pt x="21955" y="23476"/>
                    <a:pt x="21989" y="24596"/>
                  </a:cubicBezTo>
                  <a:cubicBezTo>
                    <a:pt x="22005" y="25147"/>
                    <a:pt x="22022" y="25582"/>
                    <a:pt x="22022" y="25882"/>
                  </a:cubicBezTo>
                  <a:cubicBezTo>
                    <a:pt x="22039" y="26016"/>
                    <a:pt x="22039" y="26133"/>
                    <a:pt x="22039" y="26217"/>
                  </a:cubicBezTo>
                  <a:cubicBezTo>
                    <a:pt x="22039" y="26250"/>
                    <a:pt x="22039" y="26283"/>
                    <a:pt x="22056" y="26334"/>
                  </a:cubicBezTo>
                  <a:cubicBezTo>
                    <a:pt x="22056" y="26283"/>
                    <a:pt x="22056" y="26250"/>
                    <a:pt x="22056" y="26217"/>
                  </a:cubicBezTo>
                  <a:cubicBezTo>
                    <a:pt x="22056" y="26133"/>
                    <a:pt x="22056" y="26016"/>
                    <a:pt x="22056" y="25882"/>
                  </a:cubicBezTo>
                  <a:cubicBezTo>
                    <a:pt x="22056" y="25582"/>
                    <a:pt x="22056" y="25147"/>
                    <a:pt x="22039" y="24596"/>
                  </a:cubicBezTo>
                  <a:cubicBezTo>
                    <a:pt x="22039" y="23476"/>
                    <a:pt x="22022" y="21872"/>
                    <a:pt x="21972" y="19867"/>
                  </a:cubicBezTo>
                  <a:cubicBezTo>
                    <a:pt x="21922" y="17879"/>
                    <a:pt x="21838" y="15506"/>
                    <a:pt x="21688" y="12883"/>
                  </a:cubicBezTo>
                  <a:cubicBezTo>
                    <a:pt x="21604" y="11563"/>
                    <a:pt x="21487" y="10176"/>
                    <a:pt x="21354" y="8756"/>
                  </a:cubicBezTo>
                  <a:cubicBezTo>
                    <a:pt x="21287" y="8038"/>
                    <a:pt x="21220" y="7319"/>
                    <a:pt x="21120" y="6584"/>
                  </a:cubicBezTo>
                  <a:cubicBezTo>
                    <a:pt x="21103" y="6200"/>
                    <a:pt x="21036" y="5832"/>
                    <a:pt x="20953" y="5465"/>
                  </a:cubicBezTo>
                  <a:cubicBezTo>
                    <a:pt x="20853" y="5097"/>
                    <a:pt x="20719" y="4729"/>
                    <a:pt x="20535" y="4395"/>
                  </a:cubicBezTo>
                  <a:cubicBezTo>
                    <a:pt x="20184" y="3727"/>
                    <a:pt x="19716" y="3109"/>
                    <a:pt x="19182" y="2591"/>
                  </a:cubicBezTo>
                  <a:cubicBezTo>
                    <a:pt x="18664" y="2056"/>
                    <a:pt x="18062" y="1622"/>
                    <a:pt x="17427" y="1271"/>
                  </a:cubicBezTo>
                  <a:cubicBezTo>
                    <a:pt x="16776" y="953"/>
                    <a:pt x="16107" y="719"/>
                    <a:pt x="15422" y="552"/>
                  </a:cubicBezTo>
                  <a:cubicBezTo>
                    <a:pt x="14771" y="402"/>
                    <a:pt x="14102" y="268"/>
                    <a:pt x="13417" y="201"/>
                  </a:cubicBezTo>
                  <a:cubicBezTo>
                    <a:pt x="12114" y="18"/>
                    <a:pt x="10844" y="51"/>
                    <a:pt x="9674" y="18"/>
                  </a:cubicBezTo>
                  <a:cubicBezTo>
                    <a:pt x="8505" y="1"/>
                    <a:pt x="7419" y="1"/>
                    <a:pt x="64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7646514" y="2915500"/>
              <a:ext cx="74997" cy="26313"/>
            </a:xfrm>
            <a:custGeom>
              <a:rect b="b" l="l" r="r" t="t"/>
              <a:pathLst>
                <a:path extrusionOk="0" h="821" w="2340">
                  <a:moveTo>
                    <a:pt x="2311" y="1"/>
                  </a:moveTo>
                  <a:cubicBezTo>
                    <a:pt x="2192" y="1"/>
                    <a:pt x="1711" y="153"/>
                    <a:pt x="1153" y="344"/>
                  </a:cubicBezTo>
                  <a:cubicBezTo>
                    <a:pt x="502" y="561"/>
                    <a:pt x="0" y="779"/>
                    <a:pt x="17" y="812"/>
                  </a:cubicBezTo>
                  <a:cubicBezTo>
                    <a:pt x="19" y="818"/>
                    <a:pt x="28" y="821"/>
                    <a:pt x="44" y="821"/>
                  </a:cubicBezTo>
                  <a:cubicBezTo>
                    <a:pt x="161" y="821"/>
                    <a:pt x="631" y="669"/>
                    <a:pt x="1203" y="478"/>
                  </a:cubicBezTo>
                  <a:cubicBezTo>
                    <a:pt x="1838" y="261"/>
                    <a:pt x="2339" y="43"/>
                    <a:pt x="2339" y="10"/>
                  </a:cubicBezTo>
                  <a:cubicBezTo>
                    <a:pt x="2337" y="4"/>
                    <a:pt x="2328" y="1"/>
                    <a:pt x="23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7647059" y="2987356"/>
              <a:ext cx="33749" cy="4743"/>
            </a:xfrm>
            <a:custGeom>
              <a:rect b="b" l="l" r="r" t="t"/>
              <a:pathLst>
                <a:path extrusionOk="0" h="148" w="1053">
                  <a:moveTo>
                    <a:pt x="324" y="1"/>
                  </a:moveTo>
                  <a:cubicBezTo>
                    <a:pt x="132" y="1"/>
                    <a:pt x="0" y="19"/>
                    <a:pt x="0" y="57"/>
                  </a:cubicBezTo>
                  <a:cubicBezTo>
                    <a:pt x="0" y="90"/>
                    <a:pt x="234" y="141"/>
                    <a:pt x="518" y="141"/>
                  </a:cubicBezTo>
                  <a:cubicBezTo>
                    <a:pt x="599" y="145"/>
                    <a:pt x="674" y="147"/>
                    <a:pt x="742" y="147"/>
                  </a:cubicBezTo>
                  <a:cubicBezTo>
                    <a:pt x="927" y="147"/>
                    <a:pt x="1053" y="132"/>
                    <a:pt x="1053" y="107"/>
                  </a:cubicBezTo>
                  <a:cubicBezTo>
                    <a:pt x="1053" y="57"/>
                    <a:pt x="819" y="24"/>
                    <a:pt x="535" y="7"/>
                  </a:cubicBezTo>
                  <a:cubicBezTo>
                    <a:pt x="459" y="3"/>
                    <a:pt x="388" y="1"/>
                    <a:pt x="32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7353577" y="2960787"/>
              <a:ext cx="47690" cy="45575"/>
            </a:xfrm>
            <a:custGeom>
              <a:rect b="b" l="l" r="r" t="t"/>
              <a:pathLst>
                <a:path extrusionOk="0" h="1422" w="1488">
                  <a:moveTo>
                    <a:pt x="652" y="0"/>
                  </a:moveTo>
                  <a:lnTo>
                    <a:pt x="652" y="0"/>
                  </a:lnTo>
                  <a:cubicBezTo>
                    <a:pt x="652" y="0"/>
                    <a:pt x="585" y="0"/>
                    <a:pt x="485" y="34"/>
                  </a:cubicBezTo>
                  <a:cubicBezTo>
                    <a:pt x="352" y="84"/>
                    <a:pt x="218" y="201"/>
                    <a:pt x="151" y="318"/>
                  </a:cubicBezTo>
                  <a:cubicBezTo>
                    <a:pt x="17" y="518"/>
                    <a:pt x="1" y="769"/>
                    <a:pt x="101" y="986"/>
                  </a:cubicBezTo>
                  <a:cubicBezTo>
                    <a:pt x="213" y="1257"/>
                    <a:pt x="476" y="1422"/>
                    <a:pt x="747" y="1422"/>
                  </a:cubicBezTo>
                  <a:cubicBezTo>
                    <a:pt x="760" y="1422"/>
                    <a:pt x="773" y="1421"/>
                    <a:pt x="786" y="1421"/>
                  </a:cubicBezTo>
                  <a:cubicBezTo>
                    <a:pt x="1087" y="1387"/>
                    <a:pt x="1337" y="1187"/>
                    <a:pt x="1421" y="903"/>
                  </a:cubicBezTo>
                  <a:cubicBezTo>
                    <a:pt x="1488" y="669"/>
                    <a:pt x="1404" y="418"/>
                    <a:pt x="1204" y="251"/>
                  </a:cubicBezTo>
                  <a:cubicBezTo>
                    <a:pt x="1087" y="151"/>
                    <a:pt x="936" y="101"/>
                    <a:pt x="786" y="101"/>
                  </a:cubicBezTo>
                  <a:cubicBezTo>
                    <a:pt x="686" y="117"/>
                    <a:pt x="619" y="151"/>
                    <a:pt x="636" y="151"/>
                  </a:cubicBezTo>
                  <a:cubicBezTo>
                    <a:pt x="636" y="159"/>
                    <a:pt x="648" y="159"/>
                    <a:pt x="673" y="159"/>
                  </a:cubicBezTo>
                  <a:cubicBezTo>
                    <a:pt x="698" y="159"/>
                    <a:pt x="736" y="159"/>
                    <a:pt x="786" y="168"/>
                  </a:cubicBezTo>
                  <a:cubicBezTo>
                    <a:pt x="920" y="184"/>
                    <a:pt x="1053" y="234"/>
                    <a:pt x="1137" y="335"/>
                  </a:cubicBezTo>
                  <a:cubicBezTo>
                    <a:pt x="1287" y="468"/>
                    <a:pt x="1354" y="669"/>
                    <a:pt x="1287" y="853"/>
                  </a:cubicBezTo>
                  <a:cubicBezTo>
                    <a:pt x="1220" y="1087"/>
                    <a:pt x="1020" y="1254"/>
                    <a:pt x="786" y="1287"/>
                  </a:cubicBezTo>
                  <a:cubicBezTo>
                    <a:pt x="535" y="1287"/>
                    <a:pt x="318" y="1153"/>
                    <a:pt x="218" y="936"/>
                  </a:cubicBezTo>
                  <a:cubicBezTo>
                    <a:pt x="134" y="752"/>
                    <a:pt x="134" y="552"/>
                    <a:pt x="235" y="368"/>
                  </a:cubicBezTo>
                  <a:cubicBezTo>
                    <a:pt x="335" y="218"/>
                    <a:pt x="469" y="84"/>
                    <a:pt x="6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7345564" y="2844574"/>
              <a:ext cx="46056" cy="123745"/>
            </a:xfrm>
            <a:custGeom>
              <a:rect b="b" l="l" r="r" t="t"/>
              <a:pathLst>
                <a:path extrusionOk="0" h="3861" w="1437">
                  <a:moveTo>
                    <a:pt x="1420" y="1"/>
                  </a:moveTo>
                  <a:cubicBezTo>
                    <a:pt x="1421" y="3"/>
                    <a:pt x="1422" y="6"/>
                    <a:pt x="1421" y="9"/>
                  </a:cubicBezTo>
                  <a:lnTo>
                    <a:pt x="1421" y="9"/>
                  </a:lnTo>
                  <a:cubicBezTo>
                    <a:pt x="1426" y="6"/>
                    <a:pt x="1432" y="3"/>
                    <a:pt x="1437" y="1"/>
                  </a:cubicBezTo>
                  <a:close/>
                  <a:moveTo>
                    <a:pt x="1421" y="9"/>
                  </a:moveTo>
                  <a:cubicBezTo>
                    <a:pt x="1228" y="108"/>
                    <a:pt x="1066" y="239"/>
                    <a:pt x="936" y="402"/>
                  </a:cubicBezTo>
                  <a:cubicBezTo>
                    <a:pt x="201" y="1187"/>
                    <a:pt x="0" y="2323"/>
                    <a:pt x="401" y="3309"/>
                  </a:cubicBezTo>
                  <a:cubicBezTo>
                    <a:pt x="468" y="3509"/>
                    <a:pt x="568" y="3710"/>
                    <a:pt x="719" y="3860"/>
                  </a:cubicBezTo>
                  <a:cubicBezTo>
                    <a:pt x="752" y="3844"/>
                    <a:pt x="618" y="3643"/>
                    <a:pt x="485" y="3276"/>
                  </a:cubicBezTo>
                  <a:cubicBezTo>
                    <a:pt x="167" y="2323"/>
                    <a:pt x="351" y="1254"/>
                    <a:pt x="1003" y="469"/>
                  </a:cubicBezTo>
                  <a:cubicBezTo>
                    <a:pt x="1236" y="188"/>
                    <a:pt x="1412" y="53"/>
                    <a:pt x="142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7348769" y="3002420"/>
              <a:ext cx="31633" cy="132431"/>
            </a:xfrm>
            <a:custGeom>
              <a:rect b="b" l="l" r="r" t="t"/>
              <a:pathLst>
                <a:path extrusionOk="0" h="4132" w="987">
                  <a:moveTo>
                    <a:pt x="919" y="1"/>
                  </a:moveTo>
                  <a:cubicBezTo>
                    <a:pt x="886" y="1"/>
                    <a:pt x="836" y="5"/>
                    <a:pt x="769" y="21"/>
                  </a:cubicBezTo>
                  <a:cubicBezTo>
                    <a:pt x="602" y="72"/>
                    <a:pt x="451" y="172"/>
                    <a:pt x="334" y="305"/>
                  </a:cubicBezTo>
                  <a:cubicBezTo>
                    <a:pt x="184" y="523"/>
                    <a:pt x="84" y="757"/>
                    <a:pt x="50" y="1024"/>
                  </a:cubicBezTo>
                  <a:cubicBezTo>
                    <a:pt x="17" y="1341"/>
                    <a:pt x="0" y="1642"/>
                    <a:pt x="34" y="1960"/>
                  </a:cubicBezTo>
                  <a:cubicBezTo>
                    <a:pt x="84" y="2528"/>
                    <a:pt x="268" y="3079"/>
                    <a:pt x="535" y="3564"/>
                  </a:cubicBezTo>
                  <a:cubicBezTo>
                    <a:pt x="652" y="3781"/>
                    <a:pt x="786" y="3965"/>
                    <a:pt x="953" y="4132"/>
                  </a:cubicBezTo>
                  <a:cubicBezTo>
                    <a:pt x="986" y="4115"/>
                    <a:pt x="819" y="3898"/>
                    <a:pt x="635" y="3530"/>
                  </a:cubicBezTo>
                  <a:cubicBezTo>
                    <a:pt x="385" y="3029"/>
                    <a:pt x="234" y="2494"/>
                    <a:pt x="184" y="1943"/>
                  </a:cubicBezTo>
                  <a:cubicBezTo>
                    <a:pt x="117" y="1308"/>
                    <a:pt x="167" y="706"/>
                    <a:pt x="418" y="372"/>
                  </a:cubicBezTo>
                  <a:cubicBezTo>
                    <a:pt x="552" y="189"/>
                    <a:pt x="752" y="55"/>
                    <a:pt x="969" y="5"/>
                  </a:cubicBezTo>
                  <a:cubicBezTo>
                    <a:pt x="969" y="5"/>
                    <a:pt x="953" y="1"/>
                    <a:pt x="9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304316" y="2972581"/>
              <a:ext cx="47146" cy="9262"/>
            </a:xfrm>
            <a:custGeom>
              <a:rect b="b" l="l" r="r" t="t"/>
              <a:pathLst>
                <a:path extrusionOk="0" h="289" w="1471">
                  <a:moveTo>
                    <a:pt x="736" y="0"/>
                  </a:moveTo>
                  <a:cubicBezTo>
                    <a:pt x="285" y="0"/>
                    <a:pt x="1" y="251"/>
                    <a:pt x="34" y="284"/>
                  </a:cubicBezTo>
                  <a:cubicBezTo>
                    <a:pt x="35" y="287"/>
                    <a:pt x="39" y="288"/>
                    <a:pt x="44" y="288"/>
                  </a:cubicBezTo>
                  <a:cubicBezTo>
                    <a:pt x="99" y="288"/>
                    <a:pt x="368" y="134"/>
                    <a:pt x="736" y="134"/>
                  </a:cubicBezTo>
                  <a:cubicBezTo>
                    <a:pt x="1100" y="134"/>
                    <a:pt x="1368" y="272"/>
                    <a:pt x="1426" y="272"/>
                  </a:cubicBezTo>
                  <a:cubicBezTo>
                    <a:pt x="1432" y="272"/>
                    <a:pt x="1436" y="270"/>
                    <a:pt x="1437" y="267"/>
                  </a:cubicBezTo>
                  <a:cubicBezTo>
                    <a:pt x="1471" y="251"/>
                    <a:pt x="1187" y="0"/>
                    <a:pt x="7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048877" y="2960787"/>
              <a:ext cx="47690" cy="45575"/>
            </a:xfrm>
            <a:custGeom>
              <a:rect b="b" l="l" r="r" t="t"/>
              <a:pathLst>
                <a:path extrusionOk="0" h="1422" w="1488">
                  <a:moveTo>
                    <a:pt x="652" y="0"/>
                  </a:moveTo>
                  <a:cubicBezTo>
                    <a:pt x="652" y="0"/>
                    <a:pt x="585" y="0"/>
                    <a:pt x="485" y="34"/>
                  </a:cubicBezTo>
                  <a:cubicBezTo>
                    <a:pt x="351" y="84"/>
                    <a:pt x="234" y="201"/>
                    <a:pt x="151" y="318"/>
                  </a:cubicBezTo>
                  <a:cubicBezTo>
                    <a:pt x="17" y="518"/>
                    <a:pt x="1" y="769"/>
                    <a:pt x="101" y="986"/>
                  </a:cubicBezTo>
                  <a:cubicBezTo>
                    <a:pt x="212" y="1257"/>
                    <a:pt x="476" y="1422"/>
                    <a:pt x="761" y="1422"/>
                  </a:cubicBezTo>
                  <a:cubicBezTo>
                    <a:pt x="775" y="1422"/>
                    <a:pt x="789" y="1421"/>
                    <a:pt x="803" y="1421"/>
                  </a:cubicBezTo>
                  <a:cubicBezTo>
                    <a:pt x="1087" y="1387"/>
                    <a:pt x="1337" y="1187"/>
                    <a:pt x="1421" y="903"/>
                  </a:cubicBezTo>
                  <a:cubicBezTo>
                    <a:pt x="1488" y="652"/>
                    <a:pt x="1404" y="418"/>
                    <a:pt x="1220" y="251"/>
                  </a:cubicBezTo>
                  <a:cubicBezTo>
                    <a:pt x="1103" y="151"/>
                    <a:pt x="936" y="101"/>
                    <a:pt x="786" y="101"/>
                  </a:cubicBezTo>
                  <a:cubicBezTo>
                    <a:pt x="686" y="117"/>
                    <a:pt x="635" y="151"/>
                    <a:pt x="635" y="151"/>
                  </a:cubicBezTo>
                  <a:cubicBezTo>
                    <a:pt x="635" y="159"/>
                    <a:pt x="648" y="159"/>
                    <a:pt x="673" y="159"/>
                  </a:cubicBezTo>
                  <a:cubicBezTo>
                    <a:pt x="698" y="159"/>
                    <a:pt x="736" y="159"/>
                    <a:pt x="786" y="168"/>
                  </a:cubicBezTo>
                  <a:cubicBezTo>
                    <a:pt x="919" y="184"/>
                    <a:pt x="1053" y="234"/>
                    <a:pt x="1153" y="335"/>
                  </a:cubicBezTo>
                  <a:cubicBezTo>
                    <a:pt x="1287" y="468"/>
                    <a:pt x="1354" y="669"/>
                    <a:pt x="1287" y="853"/>
                  </a:cubicBezTo>
                  <a:cubicBezTo>
                    <a:pt x="1220" y="1087"/>
                    <a:pt x="1020" y="1254"/>
                    <a:pt x="786" y="1287"/>
                  </a:cubicBezTo>
                  <a:cubicBezTo>
                    <a:pt x="552" y="1287"/>
                    <a:pt x="318" y="1153"/>
                    <a:pt x="218" y="936"/>
                  </a:cubicBezTo>
                  <a:cubicBezTo>
                    <a:pt x="134" y="752"/>
                    <a:pt x="134" y="552"/>
                    <a:pt x="234" y="368"/>
                  </a:cubicBezTo>
                  <a:cubicBezTo>
                    <a:pt x="335" y="218"/>
                    <a:pt x="468" y="84"/>
                    <a:pt x="6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7040833" y="2844574"/>
              <a:ext cx="46088" cy="123745"/>
            </a:xfrm>
            <a:custGeom>
              <a:rect b="b" l="l" r="r" t="t"/>
              <a:pathLst>
                <a:path extrusionOk="0" h="3861" w="1438">
                  <a:moveTo>
                    <a:pt x="1438" y="1"/>
                  </a:moveTo>
                  <a:lnTo>
                    <a:pt x="1438" y="1"/>
                  </a:lnTo>
                  <a:cubicBezTo>
                    <a:pt x="1237" y="101"/>
                    <a:pt x="1070" y="235"/>
                    <a:pt x="937" y="402"/>
                  </a:cubicBezTo>
                  <a:cubicBezTo>
                    <a:pt x="201" y="1187"/>
                    <a:pt x="1" y="2323"/>
                    <a:pt x="402" y="3309"/>
                  </a:cubicBezTo>
                  <a:cubicBezTo>
                    <a:pt x="469" y="3509"/>
                    <a:pt x="569" y="3710"/>
                    <a:pt x="719" y="3860"/>
                  </a:cubicBezTo>
                  <a:cubicBezTo>
                    <a:pt x="753" y="3844"/>
                    <a:pt x="619" y="3643"/>
                    <a:pt x="485" y="3276"/>
                  </a:cubicBezTo>
                  <a:cubicBezTo>
                    <a:pt x="168" y="2323"/>
                    <a:pt x="352" y="1254"/>
                    <a:pt x="1003" y="469"/>
                  </a:cubicBezTo>
                  <a:cubicBezTo>
                    <a:pt x="1254" y="168"/>
                    <a:pt x="1438" y="34"/>
                    <a:pt x="1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7044070" y="3002420"/>
              <a:ext cx="31601" cy="132431"/>
            </a:xfrm>
            <a:custGeom>
              <a:rect b="b" l="l" r="r" t="t"/>
              <a:pathLst>
                <a:path extrusionOk="0" h="4132" w="986">
                  <a:moveTo>
                    <a:pt x="919" y="1"/>
                  </a:moveTo>
                  <a:cubicBezTo>
                    <a:pt x="886" y="1"/>
                    <a:pt x="836" y="5"/>
                    <a:pt x="769" y="21"/>
                  </a:cubicBezTo>
                  <a:cubicBezTo>
                    <a:pt x="602" y="72"/>
                    <a:pt x="451" y="172"/>
                    <a:pt x="351" y="305"/>
                  </a:cubicBezTo>
                  <a:cubicBezTo>
                    <a:pt x="184" y="523"/>
                    <a:pt x="84" y="757"/>
                    <a:pt x="50" y="1024"/>
                  </a:cubicBezTo>
                  <a:cubicBezTo>
                    <a:pt x="17" y="1341"/>
                    <a:pt x="0" y="1642"/>
                    <a:pt x="34" y="1960"/>
                  </a:cubicBezTo>
                  <a:cubicBezTo>
                    <a:pt x="84" y="2528"/>
                    <a:pt x="267" y="3079"/>
                    <a:pt x="552" y="3564"/>
                  </a:cubicBezTo>
                  <a:cubicBezTo>
                    <a:pt x="652" y="3781"/>
                    <a:pt x="785" y="3965"/>
                    <a:pt x="969" y="4132"/>
                  </a:cubicBezTo>
                  <a:cubicBezTo>
                    <a:pt x="986" y="4115"/>
                    <a:pt x="819" y="3898"/>
                    <a:pt x="635" y="3530"/>
                  </a:cubicBezTo>
                  <a:cubicBezTo>
                    <a:pt x="384" y="3029"/>
                    <a:pt x="234" y="2494"/>
                    <a:pt x="184" y="1943"/>
                  </a:cubicBezTo>
                  <a:cubicBezTo>
                    <a:pt x="117" y="1308"/>
                    <a:pt x="167" y="706"/>
                    <a:pt x="418" y="372"/>
                  </a:cubicBezTo>
                  <a:cubicBezTo>
                    <a:pt x="552" y="189"/>
                    <a:pt x="752" y="55"/>
                    <a:pt x="969" y="5"/>
                  </a:cubicBezTo>
                  <a:cubicBezTo>
                    <a:pt x="969" y="5"/>
                    <a:pt x="953" y="1"/>
                    <a:pt x="9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6999616" y="2972581"/>
              <a:ext cx="47146" cy="9262"/>
            </a:xfrm>
            <a:custGeom>
              <a:rect b="b" l="l" r="r" t="t"/>
              <a:pathLst>
                <a:path extrusionOk="0" h="289" w="1471">
                  <a:moveTo>
                    <a:pt x="736" y="0"/>
                  </a:moveTo>
                  <a:cubicBezTo>
                    <a:pt x="284" y="0"/>
                    <a:pt x="0" y="251"/>
                    <a:pt x="34" y="284"/>
                  </a:cubicBezTo>
                  <a:cubicBezTo>
                    <a:pt x="35" y="287"/>
                    <a:pt x="39" y="288"/>
                    <a:pt x="44" y="288"/>
                  </a:cubicBezTo>
                  <a:cubicBezTo>
                    <a:pt x="101" y="288"/>
                    <a:pt x="383" y="134"/>
                    <a:pt x="736" y="134"/>
                  </a:cubicBezTo>
                  <a:cubicBezTo>
                    <a:pt x="1100" y="134"/>
                    <a:pt x="1368" y="272"/>
                    <a:pt x="1426" y="272"/>
                  </a:cubicBezTo>
                  <a:cubicBezTo>
                    <a:pt x="1432" y="272"/>
                    <a:pt x="1436" y="270"/>
                    <a:pt x="1437" y="267"/>
                  </a:cubicBezTo>
                  <a:cubicBezTo>
                    <a:pt x="1471" y="251"/>
                    <a:pt x="1187" y="0"/>
                    <a:pt x="7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7441394" y="3389904"/>
              <a:ext cx="450943" cy="895573"/>
            </a:xfrm>
            <a:custGeom>
              <a:rect b="b" l="l" r="r" t="t"/>
              <a:pathLst>
                <a:path extrusionOk="0" h="27943" w="14070">
                  <a:moveTo>
                    <a:pt x="6802" y="1"/>
                  </a:moveTo>
                  <a:cubicBezTo>
                    <a:pt x="4711" y="1"/>
                    <a:pt x="2768" y="395"/>
                    <a:pt x="2073" y="1699"/>
                  </a:cubicBezTo>
                  <a:cubicBezTo>
                    <a:pt x="318" y="5008"/>
                    <a:pt x="1" y="27731"/>
                    <a:pt x="1" y="27731"/>
                  </a:cubicBezTo>
                  <a:cubicBezTo>
                    <a:pt x="1" y="27731"/>
                    <a:pt x="5721" y="27943"/>
                    <a:pt x="9858" y="27943"/>
                  </a:cubicBezTo>
                  <a:cubicBezTo>
                    <a:pt x="12193" y="27943"/>
                    <a:pt x="14024" y="27875"/>
                    <a:pt x="14036" y="27664"/>
                  </a:cubicBezTo>
                  <a:cubicBezTo>
                    <a:pt x="14070" y="27063"/>
                    <a:pt x="13501" y="914"/>
                    <a:pt x="13501" y="914"/>
                  </a:cubicBezTo>
                  <a:lnTo>
                    <a:pt x="13518" y="914"/>
                  </a:lnTo>
                  <a:cubicBezTo>
                    <a:pt x="13518" y="914"/>
                    <a:pt x="9987" y="1"/>
                    <a:pt x="680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7559209" y="3398398"/>
              <a:ext cx="340627" cy="889259"/>
            </a:xfrm>
            <a:custGeom>
              <a:rect b="b" l="l" r="r" t="t"/>
              <a:pathLst>
                <a:path extrusionOk="0" h="27746" w="10628">
                  <a:moveTo>
                    <a:pt x="6106" y="1"/>
                  </a:moveTo>
                  <a:cubicBezTo>
                    <a:pt x="4532" y="1"/>
                    <a:pt x="2951" y="299"/>
                    <a:pt x="2206" y="1334"/>
                  </a:cubicBezTo>
                  <a:cubicBezTo>
                    <a:pt x="452" y="3773"/>
                    <a:pt x="1" y="27583"/>
                    <a:pt x="1" y="27583"/>
                  </a:cubicBezTo>
                  <a:cubicBezTo>
                    <a:pt x="1" y="27583"/>
                    <a:pt x="5511" y="27745"/>
                    <a:pt x="8521" y="27745"/>
                  </a:cubicBezTo>
                  <a:cubicBezTo>
                    <a:pt x="9608" y="27745"/>
                    <a:pt x="10369" y="27724"/>
                    <a:pt x="10427" y="27667"/>
                  </a:cubicBezTo>
                  <a:cubicBezTo>
                    <a:pt x="10627" y="27466"/>
                    <a:pt x="10360" y="549"/>
                    <a:pt x="10360" y="549"/>
                  </a:cubicBezTo>
                  <a:cubicBezTo>
                    <a:pt x="10360" y="549"/>
                    <a:pt x="8240" y="1"/>
                    <a:pt x="610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7756285" y="3790818"/>
              <a:ext cx="31088" cy="40319"/>
            </a:xfrm>
            <a:custGeom>
              <a:rect b="b" l="l" r="r" t="t"/>
              <a:pathLst>
                <a:path extrusionOk="0" h="1258" w="970">
                  <a:moveTo>
                    <a:pt x="318" y="1"/>
                  </a:moveTo>
                  <a:cubicBezTo>
                    <a:pt x="304" y="14"/>
                    <a:pt x="346" y="39"/>
                    <a:pt x="415" y="65"/>
                  </a:cubicBezTo>
                  <a:lnTo>
                    <a:pt x="415" y="65"/>
                  </a:lnTo>
                  <a:cubicBezTo>
                    <a:pt x="256" y="164"/>
                    <a:pt x="126" y="304"/>
                    <a:pt x="51" y="485"/>
                  </a:cubicBezTo>
                  <a:cubicBezTo>
                    <a:pt x="1" y="619"/>
                    <a:pt x="1" y="769"/>
                    <a:pt x="51" y="920"/>
                  </a:cubicBezTo>
                  <a:cubicBezTo>
                    <a:pt x="101" y="1087"/>
                    <a:pt x="251" y="1220"/>
                    <a:pt x="435" y="1254"/>
                  </a:cubicBezTo>
                  <a:cubicBezTo>
                    <a:pt x="457" y="1257"/>
                    <a:pt x="480" y="1258"/>
                    <a:pt x="502" y="1258"/>
                  </a:cubicBezTo>
                  <a:cubicBezTo>
                    <a:pt x="612" y="1258"/>
                    <a:pt x="716" y="1223"/>
                    <a:pt x="786" y="1154"/>
                  </a:cubicBezTo>
                  <a:cubicBezTo>
                    <a:pt x="886" y="1070"/>
                    <a:pt x="936" y="953"/>
                    <a:pt x="953" y="836"/>
                  </a:cubicBezTo>
                  <a:cubicBezTo>
                    <a:pt x="970" y="652"/>
                    <a:pt x="953" y="468"/>
                    <a:pt x="886" y="301"/>
                  </a:cubicBezTo>
                  <a:cubicBezTo>
                    <a:pt x="836" y="168"/>
                    <a:pt x="719" y="101"/>
                    <a:pt x="585" y="101"/>
                  </a:cubicBezTo>
                  <a:cubicBezTo>
                    <a:pt x="485" y="101"/>
                    <a:pt x="452" y="151"/>
                    <a:pt x="452" y="168"/>
                  </a:cubicBezTo>
                  <a:lnTo>
                    <a:pt x="468" y="168"/>
                  </a:lnTo>
                  <a:cubicBezTo>
                    <a:pt x="468" y="168"/>
                    <a:pt x="502" y="151"/>
                    <a:pt x="585" y="151"/>
                  </a:cubicBezTo>
                  <a:cubicBezTo>
                    <a:pt x="686" y="168"/>
                    <a:pt x="769" y="235"/>
                    <a:pt x="803" y="335"/>
                  </a:cubicBezTo>
                  <a:cubicBezTo>
                    <a:pt x="836" y="502"/>
                    <a:pt x="853" y="652"/>
                    <a:pt x="819" y="819"/>
                  </a:cubicBezTo>
                  <a:cubicBezTo>
                    <a:pt x="804" y="984"/>
                    <a:pt x="669" y="1109"/>
                    <a:pt x="508" y="1109"/>
                  </a:cubicBezTo>
                  <a:cubicBezTo>
                    <a:pt x="490" y="1109"/>
                    <a:pt x="471" y="1107"/>
                    <a:pt x="452" y="1103"/>
                  </a:cubicBezTo>
                  <a:cubicBezTo>
                    <a:pt x="335" y="1087"/>
                    <a:pt x="218" y="986"/>
                    <a:pt x="184" y="869"/>
                  </a:cubicBezTo>
                  <a:cubicBezTo>
                    <a:pt x="134" y="753"/>
                    <a:pt x="134" y="636"/>
                    <a:pt x="168" y="519"/>
                  </a:cubicBezTo>
                  <a:cubicBezTo>
                    <a:pt x="234" y="352"/>
                    <a:pt x="351" y="201"/>
                    <a:pt x="502" y="84"/>
                  </a:cubicBezTo>
                  <a:lnTo>
                    <a:pt x="552" y="51"/>
                  </a:lnTo>
                  <a:lnTo>
                    <a:pt x="485" y="34"/>
                  </a:lnTo>
                  <a:cubicBezTo>
                    <a:pt x="385" y="1"/>
                    <a:pt x="318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7712376" y="3657490"/>
              <a:ext cx="61087" cy="140315"/>
            </a:xfrm>
            <a:custGeom>
              <a:rect b="b" l="l" r="r" t="t"/>
              <a:pathLst>
                <a:path extrusionOk="0" h="4378" w="1906">
                  <a:moveTo>
                    <a:pt x="0" y="0"/>
                  </a:moveTo>
                  <a:lnTo>
                    <a:pt x="0" y="0"/>
                  </a:lnTo>
                  <a:cubicBezTo>
                    <a:pt x="101" y="217"/>
                    <a:pt x="201" y="435"/>
                    <a:pt x="318" y="635"/>
                  </a:cubicBezTo>
                  <a:cubicBezTo>
                    <a:pt x="518" y="1019"/>
                    <a:pt x="786" y="1554"/>
                    <a:pt x="1053" y="2156"/>
                  </a:cubicBezTo>
                  <a:cubicBezTo>
                    <a:pt x="1304" y="2757"/>
                    <a:pt x="1521" y="3325"/>
                    <a:pt x="1655" y="3726"/>
                  </a:cubicBezTo>
                  <a:cubicBezTo>
                    <a:pt x="1721" y="3960"/>
                    <a:pt x="1805" y="4177"/>
                    <a:pt x="1905" y="4378"/>
                  </a:cubicBezTo>
                  <a:cubicBezTo>
                    <a:pt x="1889" y="4144"/>
                    <a:pt x="1838" y="3910"/>
                    <a:pt x="1755" y="3693"/>
                  </a:cubicBezTo>
                  <a:cubicBezTo>
                    <a:pt x="1437" y="2607"/>
                    <a:pt x="986" y="1554"/>
                    <a:pt x="401" y="585"/>
                  </a:cubicBezTo>
                  <a:cubicBezTo>
                    <a:pt x="301" y="368"/>
                    <a:pt x="168" y="184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7779329" y="3670342"/>
              <a:ext cx="55703" cy="129610"/>
            </a:xfrm>
            <a:custGeom>
              <a:rect b="b" l="l" r="r" t="t"/>
              <a:pathLst>
                <a:path extrusionOk="0" h="4044" w="1738">
                  <a:moveTo>
                    <a:pt x="1738" y="0"/>
                  </a:moveTo>
                  <a:cubicBezTo>
                    <a:pt x="1604" y="167"/>
                    <a:pt x="1487" y="351"/>
                    <a:pt x="1404" y="552"/>
                  </a:cubicBezTo>
                  <a:cubicBezTo>
                    <a:pt x="1220" y="902"/>
                    <a:pt x="969" y="1404"/>
                    <a:pt x="718" y="1955"/>
                  </a:cubicBezTo>
                  <a:cubicBezTo>
                    <a:pt x="485" y="2523"/>
                    <a:pt x="284" y="3041"/>
                    <a:pt x="167" y="3425"/>
                  </a:cubicBezTo>
                  <a:cubicBezTo>
                    <a:pt x="84" y="3626"/>
                    <a:pt x="17" y="3826"/>
                    <a:pt x="0" y="4044"/>
                  </a:cubicBezTo>
                  <a:cubicBezTo>
                    <a:pt x="100" y="3860"/>
                    <a:pt x="184" y="3659"/>
                    <a:pt x="251" y="3459"/>
                  </a:cubicBezTo>
                  <a:cubicBezTo>
                    <a:pt x="401" y="3091"/>
                    <a:pt x="618" y="2573"/>
                    <a:pt x="852" y="2022"/>
                  </a:cubicBezTo>
                  <a:cubicBezTo>
                    <a:pt x="1103" y="1471"/>
                    <a:pt x="1320" y="969"/>
                    <a:pt x="1487" y="602"/>
                  </a:cubicBezTo>
                  <a:cubicBezTo>
                    <a:pt x="1587" y="418"/>
                    <a:pt x="1671" y="217"/>
                    <a:pt x="17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7713979" y="3826169"/>
              <a:ext cx="49293" cy="217972"/>
            </a:xfrm>
            <a:custGeom>
              <a:rect b="b" l="l" r="r" t="t"/>
              <a:pathLst>
                <a:path extrusionOk="0" h="6801" w="1538">
                  <a:moveTo>
                    <a:pt x="1538" y="0"/>
                  </a:moveTo>
                  <a:lnTo>
                    <a:pt x="1538" y="0"/>
                  </a:lnTo>
                  <a:cubicBezTo>
                    <a:pt x="1488" y="84"/>
                    <a:pt x="1454" y="168"/>
                    <a:pt x="1438" y="268"/>
                  </a:cubicBezTo>
                  <a:cubicBezTo>
                    <a:pt x="1371" y="435"/>
                    <a:pt x="1304" y="669"/>
                    <a:pt x="1204" y="970"/>
                  </a:cubicBezTo>
                  <a:cubicBezTo>
                    <a:pt x="1037" y="1588"/>
                    <a:pt x="803" y="2423"/>
                    <a:pt x="585" y="3376"/>
                  </a:cubicBezTo>
                  <a:cubicBezTo>
                    <a:pt x="385" y="4311"/>
                    <a:pt x="218" y="5163"/>
                    <a:pt x="118" y="5798"/>
                  </a:cubicBezTo>
                  <a:cubicBezTo>
                    <a:pt x="67" y="6099"/>
                    <a:pt x="34" y="6350"/>
                    <a:pt x="17" y="6533"/>
                  </a:cubicBezTo>
                  <a:cubicBezTo>
                    <a:pt x="1" y="6617"/>
                    <a:pt x="1" y="6717"/>
                    <a:pt x="1" y="6801"/>
                  </a:cubicBezTo>
                  <a:cubicBezTo>
                    <a:pt x="101" y="6483"/>
                    <a:pt x="168" y="6149"/>
                    <a:pt x="218" y="5815"/>
                  </a:cubicBezTo>
                  <a:cubicBezTo>
                    <a:pt x="351" y="5197"/>
                    <a:pt x="519" y="4345"/>
                    <a:pt x="736" y="3392"/>
                  </a:cubicBezTo>
                  <a:cubicBezTo>
                    <a:pt x="936" y="2457"/>
                    <a:pt x="1153" y="1621"/>
                    <a:pt x="1304" y="1003"/>
                  </a:cubicBezTo>
                  <a:cubicBezTo>
                    <a:pt x="1404" y="669"/>
                    <a:pt x="1488" y="351"/>
                    <a:pt x="15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7780387" y="3827227"/>
              <a:ext cx="54645" cy="133392"/>
            </a:xfrm>
            <a:custGeom>
              <a:rect b="b" l="l" r="r" t="t"/>
              <a:pathLst>
                <a:path extrusionOk="0" h="4162" w="1705">
                  <a:moveTo>
                    <a:pt x="0" y="1"/>
                  </a:moveTo>
                  <a:lnTo>
                    <a:pt x="0" y="1"/>
                  </a:lnTo>
                  <a:cubicBezTo>
                    <a:pt x="67" y="201"/>
                    <a:pt x="168" y="402"/>
                    <a:pt x="268" y="602"/>
                  </a:cubicBezTo>
                  <a:cubicBezTo>
                    <a:pt x="452" y="970"/>
                    <a:pt x="685" y="1471"/>
                    <a:pt x="919" y="2056"/>
                  </a:cubicBezTo>
                  <a:cubicBezTo>
                    <a:pt x="1153" y="2624"/>
                    <a:pt x="1337" y="3159"/>
                    <a:pt x="1471" y="3543"/>
                  </a:cubicBezTo>
                  <a:cubicBezTo>
                    <a:pt x="1521" y="3760"/>
                    <a:pt x="1604" y="3961"/>
                    <a:pt x="1705" y="4161"/>
                  </a:cubicBezTo>
                  <a:cubicBezTo>
                    <a:pt x="1688" y="3944"/>
                    <a:pt x="1638" y="3727"/>
                    <a:pt x="1571" y="3510"/>
                  </a:cubicBezTo>
                  <a:cubicBezTo>
                    <a:pt x="1287" y="2490"/>
                    <a:pt x="869" y="1488"/>
                    <a:pt x="351" y="552"/>
                  </a:cubicBezTo>
                  <a:cubicBezTo>
                    <a:pt x="268" y="352"/>
                    <a:pt x="134" y="168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7800193" y="2062201"/>
              <a:ext cx="842402" cy="398446"/>
            </a:xfrm>
            <a:custGeom>
              <a:rect b="b" l="l" r="r" t="t"/>
              <a:pathLst>
                <a:path extrusionOk="0" h="12432" w="26284">
                  <a:moveTo>
                    <a:pt x="235" y="1"/>
                  </a:moveTo>
                  <a:lnTo>
                    <a:pt x="1" y="502"/>
                  </a:lnTo>
                  <a:lnTo>
                    <a:pt x="26049" y="12432"/>
                  </a:lnTo>
                  <a:lnTo>
                    <a:pt x="26283" y="11947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8429431" y="2361003"/>
              <a:ext cx="17692" cy="2295774"/>
            </a:xfrm>
            <a:custGeom>
              <a:rect b="b" l="l" r="r" t="t"/>
              <a:pathLst>
                <a:path extrusionOk="0" h="71631" w="552">
                  <a:moveTo>
                    <a:pt x="0" y="1"/>
                  </a:moveTo>
                  <a:lnTo>
                    <a:pt x="0" y="71630"/>
                  </a:lnTo>
                  <a:lnTo>
                    <a:pt x="552" y="7163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8417092" y="2967742"/>
              <a:ext cx="45575" cy="308481"/>
            </a:xfrm>
            <a:custGeom>
              <a:rect b="b" l="l" r="r" t="t"/>
              <a:pathLst>
                <a:path extrusionOk="0" h="9625" w="1422">
                  <a:moveTo>
                    <a:pt x="636" y="1"/>
                  </a:moveTo>
                  <a:cubicBezTo>
                    <a:pt x="285" y="1"/>
                    <a:pt x="1" y="285"/>
                    <a:pt x="1" y="636"/>
                  </a:cubicBezTo>
                  <a:lnTo>
                    <a:pt x="1" y="8990"/>
                  </a:lnTo>
                  <a:cubicBezTo>
                    <a:pt x="1" y="9341"/>
                    <a:pt x="285" y="9625"/>
                    <a:pt x="636" y="9625"/>
                  </a:cubicBezTo>
                  <a:lnTo>
                    <a:pt x="786" y="9625"/>
                  </a:lnTo>
                  <a:cubicBezTo>
                    <a:pt x="1137" y="9625"/>
                    <a:pt x="1421" y="9341"/>
                    <a:pt x="1421" y="8990"/>
                  </a:cubicBezTo>
                  <a:lnTo>
                    <a:pt x="1421" y="636"/>
                  </a:lnTo>
                  <a:cubicBezTo>
                    <a:pt x="1421" y="285"/>
                    <a:pt x="1137" y="1"/>
                    <a:pt x="78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7696832" y="1980730"/>
              <a:ext cx="143039" cy="128617"/>
            </a:xfrm>
            <a:custGeom>
              <a:rect b="b" l="l" r="r" t="t"/>
              <a:pathLst>
                <a:path extrusionOk="0" h="4013" w="4463">
                  <a:moveTo>
                    <a:pt x="2365" y="1"/>
                  </a:moveTo>
                  <a:cubicBezTo>
                    <a:pt x="1759" y="1"/>
                    <a:pt x="1166" y="297"/>
                    <a:pt x="820" y="838"/>
                  </a:cubicBezTo>
                  <a:lnTo>
                    <a:pt x="1" y="2125"/>
                  </a:lnTo>
                  <a:lnTo>
                    <a:pt x="3242" y="4013"/>
                  </a:lnTo>
                  <a:lnTo>
                    <a:pt x="3961" y="2760"/>
                  </a:lnTo>
                  <a:cubicBezTo>
                    <a:pt x="4462" y="1891"/>
                    <a:pt x="4178" y="788"/>
                    <a:pt x="3326" y="270"/>
                  </a:cubicBezTo>
                  <a:cubicBezTo>
                    <a:pt x="3026" y="88"/>
                    <a:pt x="2693" y="1"/>
                    <a:pt x="23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7433894" y="2048804"/>
              <a:ext cx="428989" cy="324570"/>
            </a:xfrm>
            <a:custGeom>
              <a:rect b="b" l="l" r="r" t="t"/>
              <a:pathLst>
                <a:path extrusionOk="0" h="10127" w="13385">
                  <a:moveTo>
                    <a:pt x="8205" y="1"/>
                  </a:moveTo>
                  <a:lnTo>
                    <a:pt x="1" y="2541"/>
                  </a:lnTo>
                  <a:lnTo>
                    <a:pt x="13385" y="10126"/>
                  </a:lnTo>
                  <a:lnTo>
                    <a:pt x="11547" y="1388"/>
                  </a:lnTo>
                  <a:lnTo>
                    <a:pt x="820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7392133" y="2122423"/>
              <a:ext cx="494307" cy="283354"/>
            </a:xfrm>
            <a:custGeom>
              <a:rect b="b" l="l" r="r" t="t"/>
              <a:pathLst>
                <a:path extrusionOk="0" h="8841" w="15423">
                  <a:moveTo>
                    <a:pt x="2252" y="1"/>
                  </a:moveTo>
                  <a:cubicBezTo>
                    <a:pt x="1456" y="1"/>
                    <a:pt x="893" y="198"/>
                    <a:pt x="669" y="611"/>
                  </a:cubicBezTo>
                  <a:cubicBezTo>
                    <a:pt x="1" y="1848"/>
                    <a:pt x="2607" y="4554"/>
                    <a:pt x="6500" y="6660"/>
                  </a:cubicBezTo>
                  <a:cubicBezTo>
                    <a:pt x="9092" y="8061"/>
                    <a:pt x="11594" y="8840"/>
                    <a:pt x="13175" y="8840"/>
                  </a:cubicBezTo>
                  <a:cubicBezTo>
                    <a:pt x="13969" y="8840"/>
                    <a:pt x="14531" y="8644"/>
                    <a:pt x="14754" y="8230"/>
                  </a:cubicBezTo>
                  <a:cubicBezTo>
                    <a:pt x="15423" y="6994"/>
                    <a:pt x="12816" y="4287"/>
                    <a:pt x="8923" y="2182"/>
                  </a:cubicBezTo>
                  <a:cubicBezTo>
                    <a:pt x="6343" y="780"/>
                    <a:pt x="3837" y="1"/>
                    <a:pt x="22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186845" y="4588222"/>
              <a:ext cx="495910" cy="68555"/>
            </a:xfrm>
            <a:custGeom>
              <a:rect b="b" l="l" r="r" t="t"/>
              <a:pathLst>
                <a:path extrusionOk="0" h="2139" w="15473">
                  <a:moveTo>
                    <a:pt x="7073" y="0"/>
                  </a:moveTo>
                  <a:cubicBezTo>
                    <a:pt x="2093" y="0"/>
                    <a:pt x="0" y="2138"/>
                    <a:pt x="0" y="2138"/>
                  </a:cubicBezTo>
                  <a:lnTo>
                    <a:pt x="15472" y="2138"/>
                  </a:lnTo>
                  <a:cubicBezTo>
                    <a:pt x="15472" y="2138"/>
                    <a:pt x="13384" y="234"/>
                    <a:pt x="7837" y="16"/>
                  </a:cubicBezTo>
                  <a:cubicBezTo>
                    <a:pt x="7575" y="5"/>
                    <a:pt x="7321" y="0"/>
                    <a:pt x="70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8404240" y="2327799"/>
              <a:ext cx="78779" cy="67049"/>
            </a:xfrm>
            <a:custGeom>
              <a:rect b="b" l="l" r="r" t="t"/>
              <a:pathLst>
                <a:path extrusionOk="0" h="2092" w="2458">
                  <a:moveTo>
                    <a:pt x="1054" y="1"/>
                  </a:moveTo>
                  <a:cubicBezTo>
                    <a:pt x="469" y="1"/>
                    <a:pt x="1" y="469"/>
                    <a:pt x="1" y="1037"/>
                  </a:cubicBezTo>
                  <a:cubicBezTo>
                    <a:pt x="1" y="1672"/>
                    <a:pt x="525" y="2092"/>
                    <a:pt x="1070" y="2092"/>
                  </a:cubicBezTo>
                  <a:cubicBezTo>
                    <a:pt x="1328" y="2092"/>
                    <a:pt x="1591" y="1998"/>
                    <a:pt x="1805" y="1789"/>
                  </a:cubicBezTo>
                  <a:cubicBezTo>
                    <a:pt x="2457" y="1120"/>
                    <a:pt x="1989" y="1"/>
                    <a:pt x="105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7788944" y="1949738"/>
              <a:ext cx="39133" cy="47178"/>
            </a:xfrm>
            <a:custGeom>
              <a:rect b="b" l="l" r="r" t="t"/>
              <a:pathLst>
                <a:path extrusionOk="0" h="1472" w="1221">
                  <a:moveTo>
                    <a:pt x="586" y="1"/>
                  </a:moveTo>
                  <a:lnTo>
                    <a:pt x="1" y="1304"/>
                  </a:lnTo>
                  <a:lnTo>
                    <a:pt x="485" y="1471"/>
                  </a:lnTo>
                  <a:lnTo>
                    <a:pt x="1220" y="235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7696319" y="2045054"/>
              <a:ext cx="113008" cy="53620"/>
            </a:xfrm>
            <a:custGeom>
              <a:rect b="b" l="l" r="r" t="t"/>
              <a:pathLst>
                <a:path extrusionOk="0" h="1673" w="3526">
                  <a:moveTo>
                    <a:pt x="389" y="0"/>
                  </a:moveTo>
                  <a:cubicBezTo>
                    <a:pt x="261" y="0"/>
                    <a:pt x="136" y="19"/>
                    <a:pt x="17" y="51"/>
                  </a:cubicBezTo>
                  <a:cubicBezTo>
                    <a:pt x="0" y="101"/>
                    <a:pt x="936" y="34"/>
                    <a:pt x="1938" y="502"/>
                  </a:cubicBezTo>
                  <a:cubicBezTo>
                    <a:pt x="2919" y="960"/>
                    <a:pt x="3468" y="1673"/>
                    <a:pt x="3523" y="1673"/>
                  </a:cubicBezTo>
                  <a:cubicBezTo>
                    <a:pt x="3524" y="1673"/>
                    <a:pt x="3525" y="1672"/>
                    <a:pt x="3526" y="1672"/>
                  </a:cubicBezTo>
                  <a:cubicBezTo>
                    <a:pt x="3442" y="1488"/>
                    <a:pt x="3308" y="1338"/>
                    <a:pt x="3158" y="1204"/>
                  </a:cubicBezTo>
                  <a:cubicBezTo>
                    <a:pt x="2473" y="519"/>
                    <a:pt x="1571" y="84"/>
                    <a:pt x="602" y="18"/>
                  </a:cubicBezTo>
                  <a:cubicBezTo>
                    <a:pt x="531" y="6"/>
                    <a:pt x="460" y="0"/>
                    <a:pt x="3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7569401" y="2185914"/>
              <a:ext cx="140315" cy="146757"/>
            </a:xfrm>
            <a:custGeom>
              <a:rect b="b" l="l" r="r" t="t"/>
              <a:pathLst>
                <a:path extrusionOk="0" h="4579" w="4378">
                  <a:moveTo>
                    <a:pt x="3025" y="0"/>
                  </a:moveTo>
                  <a:lnTo>
                    <a:pt x="936" y="1220"/>
                  </a:lnTo>
                  <a:cubicBezTo>
                    <a:pt x="719" y="1354"/>
                    <a:pt x="552" y="1537"/>
                    <a:pt x="435" y="1755"/>
                  </a:cubicBezTo>
                  <a:cubicBezTo>
                    <a:pt x="167" y="2289"/>
                    <a:pt x="0" y="3258"/>
                    <a:pt x="1654" y="4127"/>
                  </a:cubicBezTo>
                  <a:cubicBezTo>
                    <a:pt x="2285" y="4457"/>
                    <a:pt x="2770" y="4579"/>
                    <a:pt x="3144" y="4579"/>
                  </a:cubicBezTo>
                  <a:cubicBezTo>
                    <a:pt x="3603" y="4579"/>
                    <a:pt x="3893" y="4397"/>
                    <a:pt x="4077" y="4194"/>
                  </a:cubicBezTo>
                  <a:cubicBezTo>
                    <a:pt x="4278" y="3960"/>
                    <a:pt x="4378" y="3659"/>
                    <a:pt x="4361" y="3359"/>
                  </a:cubicBezTo>
                  <a:lnTo>
                    <a:pt x="4361" y="75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24015" y="2195016"/>
              <a:ext cx="73939" cy="89996"/>
            </a:xfrm>
            <a:custGeom>
              <a:rect b="b" l="l" r="r" t="t"/>
              <a:pathLst>
                <a:path extrusionOk="0" h="2808" w="2307">
                  <a:moveTo>
                    <a:pt x="351" y="1471"/>
                  </a:moveTo>
                  <a:cubicBezTo>
                    <a:pt x="485" y="1471"/>
                    <a:pt x="602" y="1504"/>
                    <a:pt x="719" y="1554"/>
                  </a:cubicBezTo>
                  <a:cubicBezTo>
                    <a:pt x="758" y="1574"/>
                    <a:pt x="797" y="1593"/>
                    <a:pt x="836" y="1613"/>
                  </a:cubicBezTo>
                  <a:lnTo>
                    <a:pt x="836" y="1613"/>
                  </a:lnTo>
                  <a:cubicBezTo>
                    <a:pt x="830" y="1621"/>
                    <a:pt x="825" y="1629"/>
                    <a:pt x="819" y="1638"/>
                  </a:cubicBezTo>
                  <a:cubicBezTo>
                    <a:pt x="752" y="1721"/>
                    <a:pt x="686" y="1805"/>
                    <a:pt x="585" y="1872"/>
                  </a:cubicBezTo>
                  <a:cubicBezTo>
                    <a:pt x="540" y="1929"/>
                    <a:pt x="471" y="1955"/>
                    <a:pt x="399" y="1955"/>
                  </a:cubicBezTo>
                  <a:cubicBezTo>
                    <a:pt x="366" y="1955"/>
                    <a:pt x="333" y="1949"/>
                    <a:pt x="301" y="1938"/>
                  </a:cubicBezTo>
                  <a:cubicBezTo>
                    <a:pt x="67" y="1855"/>
                    <a:pt x="101" y="1504"/>
                    <a:pt x="351" y="1471"/>
                  </a:cubicBezTo>
                  <a:close/>
                  <a:moveTo>
                    <a:pt x="1410" y="1962"/>
                  </a:moveTo>
                  <a:cubicBezTo>
                    <a:pt x="1430" y="1976"/>
                    <a:pt x="1451" y="1991"/>
                    <a:pt x="1471" y="2005"/>
                  </a:cubicBezTo>
                  <a:cubicBezTo>
                    <a:pt x="1588" y="2089"/>
                    <a:pt x="1688" y="2172"/>
                    <a:pt x="1671" y="2289"/>
                  </a:cubicBezTo>
                  <a:cubicBezTo>
                    <a:pt x="1655" y="2406"/>
                    <a:pt x="1605" y="2523"/>
                    <a:pt x="1521" y="2624"/>
                  </a:cubicBezTo>
                  <a:cubicBezTo>
                    <a:pt x="1494" y="2657"/>
                    <a:pt x="1462" y="2672"/>
                    <a:pt x="1428" y="2672"/>
                  </a:cubicBezTo>
                  <a:cubicBezTo>
                    <a:pt x="1379" y="2672"/>
                    <a:pt x="1327" y="2640"/>
                    <a:pt x="1287" y="2590"/>
                  </a:cubicBezTo>
                  <a:cubicBezTo>
                    <a:pt x="1220" y="2507"/>
                    <a:pt x="1204" y="2390"/>
                    <a:pt x="1254" y="2289"/>
                  </a:cubicBezTo>
                  <a:cubicBezTo>
                    <a:pt x="1287" y="2172"/>
                    <a:pt x="1354" y="2072"/>
                    <a:pt x="1404" y="1972"/>
                  </a:cubicBezTo>
                  <a:cubicBezTo>
                    <a:pt x="1406" y="1969"/>
                    <a:pt x="1408" y="1965"/>
                    <a:pt x="1410" y="1962"/>
                  </a:cubicBezTo>
                  <a:close/>
                  <a:moveTo>
                    <a:pt x="1788" y="0"/>
                  </a:moveTo>
                  <a:cubicBezTo>
                    <a:pt x="1722" y="84"/>
                    <a:pt x="1671" y="184"/>
                    <a:pt x="1638" y="301"/>
                  </a:cubicBezTo>
                  <a:cubicBezTo>
                    <a:pt x="1504" y="568"/>
                    <a:pt x="1337" y="836"/>
                    <a:pt x="1187" y="1103"/>
                  </a:cubicBezTo>
                  <a:cubicBezTo>
                    <a:pt x="1099" y="1229"/>
                    <a:pt x="1011" y="1355"/>
                    <a:pt x="916" y="1495"/>
                  </a:cubicBezTo>
                  <a:lnTo>
                    <a:pt x="916" y="1495"/>
                  </a:lnTo>
                  <a:cubicBezTo>
                    <a:pt x="872" y="1473"/>
                    <a:pt x="829" y="1453"/>
                    <a:pt x="786" y="1437"/>
                  </a:cubicBezTo>
                  <a:cubicBezTo>
                    <a:pt x="661" y="1368"/>
                    <a:pt x="535" y="1333"/>
                    <a:pt x="400" y="1333"/>
                  </a:cubicBezTo>
                  <a:cubicBezTo>
                    <a:pt x="373" y="1333"/>
                    <a:pt x="346" y="1334"/>
                    <a:pt x="318" y="1337"/>
                  </a:cubicBezTo>
                  <a:cubicBezTo>
                    <a:pt x="151" y="1370"/>
                    <a:pt x="17" y="1504"/>
                    <a:pt x="1" y="1688"/>
                  </a:cubicBezTo>
                  <a:cubicBezTo>
                    <a:pt x="1" y="1855"/>
                    <a:pt x="101" y="2005"/>
                    <a:pt x="251" y="2072"/>
                  </a:cubicBezTo>
                  <a:cubicBezTo>
                    <a:pt x="290" y="2081"/>
                    <a:pt x="329" y="2085"/>
                    <a:pt x="367" y="2085"/>
                  </a:cubicBezTo>
                  <a:cubicBezTo>
                    <a:pt x="477" y="2085"/>
                    <a:pt x="582" y="2051"/>
                    <a:pt x="669" y="1989"/>
                  </a:cubicBezTo>
                  <a:cubicBezTo>
                    <a:pt x="769" y="1905"/>
                    <a:pt x="853" y="1805"/>
                    <a:pt x="920" y="1705"/>
                  </a:cubicBezTo>
                  <a:cubicBezTo>
                    <a:pt x="927" y="1693"/>
                    <a:pt x="935" y="1682"/>
                    <a:pt x="942" y="1670"/>
                  </a:cubicBezTo>
                  <a:lnTo>
                    <a:pt x="942" y="1670"/>
                  </a:lnTo>
                  <a:cubicBezTo>
                    <a:pt x="998" y="1702"/>
                    <a:pt x="1052" y="1735"/>
                    <a:pt x="1103" y="1771"/>
                  </a:cubicBezTo>
                  <a:cubicBezTo>
                    <a:pt x="1179" y="1809"/>
                    <a:pt x="1249" y="1852"/>
                    <a:pt x="1317" y="1898"/>
                  </a:cubicBezTo>
                  <a:lnTo>
                    <a:pt x="1317" y="1898"/>
                  </a:lnTo>
                  <a:lnTo>
                    <a:pt x="1304" y="1922"/>
                  </a:lnTo>
                  <a:cubicBezTo>
                    <a:pt x="1237" y="2022"/>
                    <a:pt x="1187" y="2139"/>
                    <a:pt x="1137" y="2239"/>
                  </a:cubicBezTo>
                  <a:cubicBezTo>
                    <a:pt x="1103" y="2306"/>
                    <a:pt x="1103" y="2390"/>
                    <a:pt x="1103" y="2456"/>
                  </a:cubicBezTo>
                  <a:cubicBezTo>
                    <a:pt x="1103" y="2540"/>
                    <a:pt x="1137" y="2607"/>
                    <a:pt x="1170" y="2674"/>
                  </a:cubicBezTo>
                  <a:cubicBezTo>
                    <a:pt x="1220" y="2740"/>
                    <a:pt x="1304" y="2791"/>
                    <a:pt x="1387" y="2807"/>
                  </a:cubicBezTo>
                  <a:cubicBezTo>
                    <a:pt x="1471" y="2807"/>
                    <a:pt x="1554" y="2774"/>
                    <a:pt x="1621" y="2707"/>
                  </a:cubicBezTo>
                  <a:cubicBezTo>
                    <a:pt x="1671" y="2657"/>
                    <a:pt x="1722" y="2590"/>
                    <a:pt x="1738" y="2523"/>
                  </a:cubicBezTo>
                  <a:cubicBezTo>
                    <a:pt x="1772" y="2456"/>
                    <a:pt x="1805" y="2373"/>
                    <a:pt x="1805" y="2289"/>
                  </a:cubicBezTo>
                  <a:cubicBezTo>
                    <a:pt x="1822" y="2206"/>
                    <a:pt x="1788" y="2122"/>
                    <a:pt x="1738" y="2055"/>
                  </a:cubicBezTo>
                  <a:cubicBezTo>
                    <a:pt x="1671" y="1989"/>
                    <a:pt x="1621" y="1938"/>
                    <a:pt x="1554" y="1888"/>
                  </a:cubicBezTo>
                  <a:cubicBezTo>
                    <a:pt x="1531" y="1871"/>
                    <a:pt x="1506" y="1854"/>
                    <a:pt x="1482" y="1838"/>
                  </a:cubicBezTo>
                  <a:lnTo>
                    <a:pt x="1482" y="1838"/>
                  </a:lnTo>
                  <a:cubicBezTo>
                    <a:pt x="1567" y="1689"/>
                    <a:pt x="1644" y="1550"/>
                    <a:pt x="1722" y="1420"/>
                  </a:cubicBezTo>
                  <a:lnTo>
                    <a:pt x="2156" y="602"/>
                  </a:lnTo>
                  <a:cubicBezTo>
                    <a:pt x="2223" y="502"/>
                    <a:pt x="2273" y="401"/>
                    <a:pt x="2306" y="284"/>
                  </a:cubicBezTo>
                  <a:lnTo>
                    <a:pt x="2306" y="284"/>
                  </a:lnTo>
                  <a:cubicBezTo>
                    <a:pt x="2223" y="368"/>
                    <a:pt x="2156" y="468"/>
                    <a:pt x="2106" y="568"/>
                  </a:cubicBezTo>
                  <a:cubicBezTo>
                    <a:pt x="1972" y="786"/>
                    <a:pt x="1822" y="1053"/>
                    <a:pt x="1621" y="1370"/>
                  </a:cubicBezTo>
                  <a:lnTo>
                    <a:pt x="1388" y="1775"/>
                  </a:lnTo>
                  <a:lnTo>
                    <a:pt x="1388" y="1775"/>
                  </a:lnTo>
                  <a:cubicBezTo>
                    <a:pt x="1320" y="1729"/>
                    <a:pt x="1251" y="1683"/>
                    <a:pt x="1187" y="1638"/>
                  </a:cubicBezTo>
                  <a:cubicBezTo>
                    <a:pt x="1132" y="1610"/>
                    <a:pt x="1077" y="1580"/>
                    <a:pt x="1021" y="1550"/>
                  </a:cubicBezTo>
                  <a:lnTo>
                    <a:pt x="1021" y="1550"/>
                  </a:lnTo>
                  <a:cubicBezTo>
                    <a:pt x="1113" y="1409"/>
                    <a:pt x="1196" y="1276"/>
                    <a:pt x="1270" y="1153"/>
                  </a:cubicBezTo>
                  <a:cubicBezTo>
                    <a:pt x="1421" y="886"/>
                    <a:pt x="1571" y="602"/>
                    <a:pt x="1688" y="318"/>
                  </a:cubicBezTo>
                  <a:cubicBezTo>
                    <a:pt x="1738" y="217"/>
                    <a:pt x="1772" y="101"/>
                    <a:pt x="17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516591" y="4613894"/>
              <a:ext cx="63747" cy="45607"/>
            </a:xfrm>
            <a:custGeom>
              <a:rect b="b" l="l" r="r" t="t"/>
              <a:pathLst>
                <a:path extrusionOk="0" h="1423" w="1989">
                  <a:moveTo>
                    <a:pt x="418" y="1"/>
                  </a:moveTo>
                  <a:cubicBezTo>
                    <a:pt x="318" y="1"/>
                    <a:pt x="217" y="1"/>
                    <a:pt x="117" y="17"/>
                  </a:cubicBezTo>
                  <a:cubicBezTo>
                    <a:pt x="84" y="17"/>
                    <a:pt x="34" y="34"/>
                    <a:pt x="0" y="51"/>
                  </a:cubicBezTo>
                  <a:cubicBezTo>
                    <a:pt x="11" y="51"/>
                    <a:pt x="82" y="43"/>
                    <a:pt x="202" y="43"/>
                  </a:cubicBezTo>
                  <a:cubicBezTo>
                    <a:pt x="262" y="43"/>
                    <a:pt x="334" y="45"/>
                    <a:pt x="418" y="51"/>
                  </a:cubicBezTo>
                  <a:cubicBezTo>
                    <a:pt x="735" y="67"/>
                    <a:pt x="1036" y="184"/>
                    <a:pt x="1303" y="368"/>
                  </a:cubicBezTo>
                  <a:cubicBezTo>
                    <a:pt x="1554" y="535"/>
                    <a:pt x="1755" y="786"/>
                    <a:pt x="1872" y="1070"/>
                  </a:cubicBezTo>
                  <a:cubicBezTo>
                    <a:pt x="1951" y="1276"/>
                    <a:pt x="1970" y="1422"/>
                    <a:pt x="1986" y="1422"/>
                  </a:cubicBezTo>
                  <a:cubicBezTo>
                    <a:pt x="1987" y="1422"/>
                    <a:pt x="1988" y="1422"/>
                    <a:pt x="1989" y="1421"/>
                  </a:cubicBezTo>
                  <a:cubicBezTo>
                    <a:pt x="1989" y="1387"/>
                    <a:pt x="1989" y="1354"/>
                    <a:pt x="1989" y="1321"/>
                  </a:cubicBezTo>
                  <a:cubicBezTo>
                    <a:pt x="1972" y="1237"/>
                    <a:pt x="1938" y="1137"/>
                    <a:pt x="1922" y="1053"/>
                  </a:cubicBezTo>
                  <a:cubicBezTo>
                    <a:pt x="1805" y="753"/>
                    <a:pt x="1604" y="502"/>
                    <a:pt x="1337" y="318"/>
                  </a:cubicBezTo>
                  <a:cubicBezTo>
                    <a:pt x="1070" y="134"/>
                    <a:pt x="752" y="17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2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7" name="Google Shape;727;p25"/>
          <p:cNvSpPr txBox="1"/>
          <p:nvPr>
            <p:ph idx="1" type="subTitle"/>
          </p:nvPr>
        </p:nvSpPr>
        <p:spPr>
          <a:xfrm>
            <a:off x="1157675" y="2391276"/>
            <a:ext cx="18369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8" name="Google Shape;728;p25"/>
          <p:cNvSpPr txBox="1"/>
          <p:nvPr>
            <p:ph idx="2" type="subTitle"/>
          </p:nvPr>
        </p:nvSpPr>
        <p:spPr>
          <a:xfrm>
            <a:off x="1157675" y="2667877"/>
            <a:ext cx="18369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9" name="Google Shape;729;p25"/>
          <p:cNvSpPr txBox="1"/>
          <p:nvPr>
            <p:ph idx="3" type="subTitle"/>
          </p:nvPr>
        </p:nvSpPr>
        <p:spPr>
          <a:xfrm>
            <a:off x="3346475" y="2391276"/>
            <a:ext cx="18369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0" name="Google Shape;730;p25"/>
          <p:cNvSpPr txBox="1"/>
          <p:nvPr>
            <p:ph idx="4" type="subTitle"/>
          </p:nvPr>
        </p:nvSpPr>
        <p:spPr>
          <a:xfrm>
            <a:off x="3346475" y="2667877"/>
            <a:ext cx="18369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1" name="Google Shape;731;p25"/>
          <p:cNvSpPr txBox="1"/>
          <p:nvPr>
            <p:ph idx="5" type="subTitle"/>
          </p:nvPr>
        </p:nvSpPr>
        <p:spPr>
          <a:xfrm>
            <a:off x="1157675" y="3360600"/>
            <a:ext cx="18369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2" name="Google Shape;732;p25"/>
          <p:cNvSpPr txBox="1"/>
          <p:nvPr>
            <p:ph idx="6" type="subTitle"/>
          </p:nvPr>
        </p:nvSpPr>
        <p:spPr>
          <a:xfrm>
            <a:off x="1157675" y="3637201"/>
            <a:ext cx="18369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3" name="Google Shape;733;p25"/>
          <p:cNvSpPr txBox="1"/>
          <p:nvPr>
            <p:ph idx="7" type="subTitle"/>
          </p:nvPr>
        </p:nvSpPr>
        <p:spPr>
          <a:xfrm>
            <a:off x="3346475" y="3360600"/>
            <a:ext cx="18369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4" name="Google Shape;734;p25"/>
          <p:cNvSpPr txBox="1"/>
          <p:nvPr>
            <p:ph idx="8" type="subTitle"/>
          </p:nvPr>
        </p:nvSpPr>
        <p:spPr>
          <a:xfrm>
            <a:off x="3346475" y="3637201"/>
            <a:ext cx="1836900" cy="4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17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7" name="Google Shape;737;p26"/>
          <p:cNvSpPr txBox="1"/>
          <p:nvPr>
            <p:ph idx="1" type="subTitle"/>
          </p:nvPr>
        </p:nvSpPr>
        <p:spPr>
          <a:xfrm>
            <a:off x="6845725" y="1359250"/>
            <a:ext cx="15783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8" name="Google Shape;738;p26"/>
          <p:cNvSpPr txBox="1"/>
          <p:nvPr>
            <p:ph idx="2" type="subTitle"/>
          </p:nvPr>
        </p:nvSpPr>
        <p:spPr>
          <a:xfrm>
            <a:off x="6845725" y="1636550"/>
            <a:ext cx="15783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9" name="Google Shape;739;p26"/>
          <p:cNvSpPr txBox="1"/>
          <p:nvPr>
            <p:ph idx="3" type="subTitle"/>
          </p:nvPr>
        </p:nvSpPr>
        <p:spPr>
          <a:xfrm>
            <a:off x="6845725" y="3234850"/>
            <a:ext cx="15783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0" name="Google Shape;740;p26"/>
          <p:cNvSpPr txBox="1"/>
          <p:nvPr>
            <p:ph idx="4" type="subTitle"/>
          </p:nvPr>
        </p:nvSpPr>
        <p:spPr>
          <a:xfrm>
            <a:off x="6845725" y="3512150"/>
            <a:ext cx="15783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1" name="Google Shape;741;p26"/>
          <p:cNvSpPr txBox="1"/>
          <p:nvPr>
            <p:ph idx="5" type="subTitle"/>
          </p:nvPr>
        </p:nvSpPr>
        <p:spPr>
          <a:xfrm>
            <a:off x="6845725" y="2297050"/>
            <a:ext cx="15783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2" name="Google Shape;742;p26"/>
          <p:cNvSpPr txBox="1"/>
          <p:nvPr>
            <p:ph idx="6" type="subTitle"/>
          </p:nvPr>
        </p:nvSpPr>
        <p:spPr>
          <a:xfrm>
            <a:off x="6845725" y="2574350"/>
            <a:ext cx="15783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">
  <p:cSld name="CUSTOM_11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7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6" name="Google Shape;746;p27"/>
          <p:cNvSpPr txBox="1"/>
          <p:nvPr>
            <p:ph idx="1" type="subTitle"/>
          </p:nvPr>
        </p:nvSpPr>
        <p:spPr>
          <a:xfrm>
            <a:off x="1492988" y="3667825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7" name="Google Shape;747;p27"/>
          <p:cNvSpPr txBox="1"/>
          <p:nvPr>
            <p:ph idx="2" type="subTitle"/>
          </p:nvPr>
        </p:nvSpPr>
        <p:spPr>
          <a:xfrm>
            <a:off x="1493000" y="4018042"/>
            <a:ext cx="16956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8" name="Google Shape;748;p27"/>
          <p:cNvSpPr txBox="1"/>
          <p:nvPr>
            <p:ph idx="3" type="subTitle"/>
          </p:nvPr>
        </p:nvSpPr>
        <p:spPr>
          <a:xfrm>
            <a:off x="3724188" y="3667825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9" name="Google Shape;749;p27"/>
          <p:cNvSpPr txBox="1"/>
          <p:nvPr>
            <p:ph idx="4" type="subTitle"/>
          </p:nvPr>
        </p:nvSpPr>
        <p:spPr>
          <a:xfrm>
            <a:off x="3724200" y="4018042"/>
            <a:ext cx="16956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0" name="Google Shape;750;p27"/>
          <p:cNvSpPr txBox="1"/>
          <p:nvPr>
            <p:ph idx="5" type="subTitle"/>
          </p:nvPr>
        </p:nvSpPr>
        <p:spPr>
          <a:xfrm>
            <a:off x="5955388" y="3667825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1" name="Google Shape;751;p27"/>
          <p:cNvSpPr txBox="1"/>
          <p:nvPr>
            <p:ph idx="6" type="subTitle"/>
          </p:nvPr>
        </p:nvSpPr>
        <p:spPr>
          <a:xfrm>
            <a:off x="5955400" y="4018042"/>
            <a:ext cx="16956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2" name="Google Shape;752;p27"/>
          <p:cNvSpPr txBox="1"/>
          <p:nvPr>
            <p:ph idx="7" type="subTitle"/>
          </p:nvPr>
        </p:nvSpPr>
        <p:spPr>
          <a:xfrm>
            <a:off x="2591325" y="1677726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3" name="Google Shape;753;p27"/>
          <p:cNvSpPr txBox="1"/>
          <p:nvPr>
            <p:ph idx="8" type="subTitle"/>
          </p:nvPr>
        </p:nvSpPr>
        <p:spPr>
          <a:xfrm>
            <a:off x="2591350" y="1217625"/>
            <a:ext cx="16956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4" name="Google Shape;754;p27"/>
          <p:cNvSpPr txBox="1"/>
          <p:nvPr>
            <p:ph idx="9" type="subTitle"/>
          </p:nvPr>
        </p:nvSpPr>
        <p:spPr>
          <a:xfrm>
            <a:off x="4839788" y="1677726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5" name="Google Shape;755;p27"/>
          <p:cNvSpPr txBox="1"/>
          <p:nvPr>
            <p:ph idx="13" type="subTitle"/>
          </p:nvPr>
        </p:nvSpPr>
        <p:spPr>
          <a:xfrm>
            <a:off x="4839825" y="1217863"/>
            <a:ext cx="16956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 ">
  <p:cSld name="CUSTOM_13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28"/>
          <p:cNvGrpSpPr/>
          <p:nvPr/>
        </p:nvGrpSpPr>
        <p:grpSpPr>
          <a:xfrm>
            <a:off x="7000534" y="340657"/>
            <a:ext cx="1206554" cy="2111005"/>
            <a:chOff x="4052859" y="1076757"/>
            <a:chExt cx="1206554" cy="2111005"/>
          </a:xfrm>
        </p:grpSpPr>
        <p:sp>
          <p:nvSpPr>
            <p:cNvPr id="758" name="Google Shape;758;p28"/>
            <p:cNvSpPr/>
            <p:nvPr/>
          </p:nvSpPr>
          <p:spPr>
            <a:xfrm>
              <a:off x="4052859" y="1583884"/>
              <a:ext cx="256015" cy="548408"/>
            </a:xfrm>
            <a:custGeom>
              <a:rect b="b" l="l" r="r" t="t"/>
              <a:pathLst>
                <a:path extrusionOk="0" h="17111" w="7988">
                  <a:moveTo>
                    <a:pt x="1" y="1"/>
                  </a:moveTo>
                  <a:lnTo>
                    <a:pt x="1" y="17110"/>
                  </a:lnTo>
                  <a:lnTo>
                    <a:pt x="7987" y="17110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319547" y="2170816"/>
              <a:ext cx="314923" cy="529626"/>
            </a:xfrm>
            <a:custGeom>
              <a:rect b="b" l="l" r="r" t="t"/>
              <a:pathLst>
                <a:path extrusionOk="0" h="16525" w="9826">
                  <a:moveTo>
                    <a:pt x="1" y="0"/>
                  </a:moveTo>
                  <a:lnTo>
                    <a:pt x="1" y="16525"/>
                  </a:lnTo>
                  <a:lnTo>
                    <a:pt x="9825" y="16525"/>
                  </a:lnTo>
                  <a:lnTo>
                    <a:pt x="98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672994" y="1076757"/>
              <a:ext cx="586419" cy="497512"/>
            </a:xfrm>
            <a:custGeom>
              <a:rect b="b" l="l" r="r" t="t"/>
              <a:pathLst>
                <a:path extrusionOk="0" h="15523" w="18297">
                  <a:moveTo>
                    <a:pt x="0" y="1"/>
                  </a:moveTo>
                  <a:lnTo>
                    <a:pt x="0" y="15523"/>
                  </a:lnTo>
                  <a:lnTo>
                    <a:pt x="9324" y="15523"/>
                  </a:lnTo>
                  <a:lnTo>
                    <a:pt x="9324" y="335"/>
                  </a:lnTo>
                  <a:lnTo>
                    <a:pt x="9658" y="335"/>
                  </a:lnTo>
                  <a:lnTo>
                    <a:pt x="9658" y="15523"/>
                  </a:lnTo>
                  <a:lnTo>
                    <a:pt x="18296" y="15523"/>
                  </a:lnTo>
                  <a:lnTo>
                    <a:pt x="1829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052859" y="2170816"/>
              <a:ext cx="256015" cy="529626"/>
            </a:xfrm>
            <a:custGeom>
              <a:rect b="b" l="l" r="r" t="t"/>
              <a:pathLst>
                <a:path extrusionOk="0" h="16525" w="7988">
                  <a:moveTo>
                    <a:pt x="1" y="0"/>
                  </a:moveTo>
                  <a:lnTo>
                    <a:pt x="1" y="16525"/>
                  </a:lnTo>
                  <a:lnTo>
                    <a:pt x="7987" y="16525"/>
                  </a:lnTo>
                  <a:lnTo>
                    <a:pt x="798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982501" y="2170816"/>
              <a:ext cx="276912" cy="529626"/>
            </a:xfrm>
            <a:custGeom>
              <a:rect b="b" l="l" r="r" t="t"/>
              <a:pathLst>
                <a:path extrusionOk="0" h="16525" w="8640">
                  <a:moveTo>
                    <a:pt x="1" y="0"/>
                  </a:moveTo>
                  <a:lnTo>
                    <a:pt x="1" y="16525"/>
                  </a:lnTo>
                  <a:lnTo>
                    <a:pt x="8639" y="1652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4319547" y="1583884"/>
              <a:ext cx="314923" cy="548408"/>
            </a:xfrm>
            <a:custGeom>
              <a:rect b="b" l="l" r="r" t="t"/>
              <a:pathLst>
                <a:path extrusionOk="0" h="17111" w="9826">
                  <a:moveTo>
                    <a:pt x="1" y="1"/>
                  </a:moveTo>
                  <a:lnTo>
                    <a:pt x="1" y="17110"/>
                  </a:lnTo>
                  <a:lnTo>
                    <a:pt x="9825" y="17110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982501" y="1583884"/>
              <a:ext cx="276912" cy="548408"/>
            </a:xfrm>
            <a:custGeom>
              <a:rect b="b" l="l" r="r" t="t"/>
              <a:pathLst>
                <a:path extrusionOk="0" h="17111" w="8640">
                  <a:moveTo>
                    <a:pt x="1" y="1"/>
                  </a:moveTo>
                  <a:lnTo>
                    <a:pt x="1" y="17110"/>
                  </a:lnTo>
                  <a:lnTo>
                    <a:pt x="8639" y="17110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052859" y="2710057"/>
              <a:ext cx="256015" cy="477705"/>
            </a:xfrm>
            <a:custGeom>
              <a:rect b="b" l="l" r="r" t="t"/>
              <a:pathLst>
                <a:path extrusionOk="0" h="14905" w="7988">
                  <a:moveTo>
                    <a:pt x="1" y="1"/>
                  </a:moveTo>
                  <a:lnTo>
                    <a:pt x="1" y="14905"/>
                  </a:lnTo>
                  <a:lnTo>
                    <a:pt x="7987" y="14905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052859" y="1076757"/>
              <a:ext cx="581611" cy="497512"/>
            </a:xfrm>
            <a:custGeom>
              <a:rect b="b" l="l" r="r" t="t"/>
              <a:pathLst>
                <a:path extrusionOk="0" h="15523" w="18147">
                  <a:moveTo>
                    <a:pt x="1" y="1"/>
                  </a:moveTo>
                  <a:lnTo>
                    <a:pt x="1" y="15523"/>
                  </a:lnTo>
                  <a:lnTo>
                    <a:pt x="7987" y="15523"/>
                  </a:lnTo>
                  <a:lnTo>
                    <a:pt x="7987" y="335"/>
                  </a:lnTo>
                  <a:lnTo>
                    <a:pt x="8322" y="335"/>
                  </a:lnTo>
                  <a:lnTo>
                    <a:pt x="8322" y="15523"/>
                  </a:lnTo>
                  <a:lnTo>
                    <a:pt x="18146" y="15523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4319547" y="2710057"/>
              <a:ext cx="314923" cy="477705"/>
            </a:xfrm>
            <a:custGeom>
              <a:rect b="b" l="l" r="r" t="t"/>
              <a:pathLst>
                <a:path extrusionOk="0" h="14905" w="9826">
                  <a:moveTo>
                    <a:pt x="1" y="1"/>
                  </a:moveTo>
                  <a:lnTo>
                    <a:pt x="1" y="14905"/>
                  </a:lnTo>
                  <a:lnTo>
                    <a:pt x="9825" y="14905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4982501" y="2710057"/>
              <a:ext cx="276912" cy="477705"/>
            </a:xfrm>
            <a:custGeom>
              <a:rect b="b" l="l" r="r" t="t"/>
              <a:pathLst>
                <a:path extrusionOk="0" h="14905" w="8640">
                  <a:moveTo>
                    <a:pt x="1" y="1"/>
                  </a:moveTo>
                  <a:lnTo>
                    <a:pt x="1" y="14905"/>
                  </a:lnTo>
                  <a:lnTo>
                    <a:pt x="8639" y="1490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4672994" y="1583884"/>
              <a:ext cx="298834" cy="548408"/>
            </a:xfrm>
            <a:custGeom>
              <a:rect b="b" l="l" r="r" t="t"/>
              <a:pathLst>
                <a:path extrusionOk="0" h="17111" w="9324">
                  <a:moveTo>
                    <a:pt x="0" y="1"/>
                  </a:moveTo>
                  <a:lnTo>
                    <a:pt x="0" y="17110"/>
                  </a:lnTo>
                  <a:lnTo>
                    <a:pt x="9324" y="17110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4672994" y="2710057"/>
              <a:ext cx="298834" cy="477705"/>
            </a:xfrm>
            <a:custGeom>
              <a:rect b="b" l="l" r="r" t="t"/>
              <a:pathLst>
                <a:path extrusionOk="0" h="14905" w="9324">
                  <a:moveTo>
                    <a:pt x="0" y="1"/>
                  </a:moveTo>
                  <a:lnTo>
                    <a:pt x="0" y="14905"/>
                  </a:lnTo>
                  <a:lnTo>
                    <a:pt x="9324" y="14905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672994" y="2170816"/>
              <a:ext cx="298834" cy="529626"/>
            </a:xfrm>
            <a:custGeom>
              <a:rect b="b" l="l" r="r" t="t"/>
              <a:pathLst>
                <a:path extrusionOk="0" h="16525" w="9324">
                  <a:moveTo>
                    <a:pt x="0" y="0"/>
                  </a:moveTo>
                  <a:lnTo>
                    <a:pt x="0" y="16525"/>
                  </a:lnTo>
                  <a:lnTo>
                    <a:pt x="9324" y="16525"/>
                  </a:lnTo>
                  <a:lnTo>
                    <a:pt x="93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28"/>
          <p:cNvGrpSpPr/>
          <p:nvPr/>
        </p:nvGrpSpPr>
        <p:grpSpPr>
          <a:xfrm>
            <a:off x="936909" y="340657"/>
            <a:ext cx="1206554" cy="2111005"/>
            <a:chOff x="4052859" y="1076757"/>
            <a:chExt cx="1206554" cy="2111005"/>
          </a:xfrm>
        </p:grpSpPr>
        <p:sp>
          <p:nvSpPr>
            <p:cNvPr id="773" name="Google Shape;773;p28"/>
            <p:cNvSpPr/>
            <p:nvPr/>
          </p:nvSpPr>
          <p:spPr>
            <a:xfrm>
              <a:off x="4052859" y="1583884"/>
              <a:ext cx="256015" cy="548408"/>
            </a:xfrm>
            <a:custGeom>
              <a:rect b="b" l="l" r="r" t="t"/>
              <a:pathLst>
                <a:path extrusionOk="0" h="17111" w="7988">
                  <a:moveTo>
                    <a:pt x="1" y="1"/>
                  </a:moveTo>
                  <a:lnTo>
                    <a:pt x="1" y="17110"/>
                  </a:lnTo>
                  <a:lnTo>
                    <a:pt x="7987" y="17110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319547" y="2170816"/>
              <a:ext cx="314923" cy="529626"/>
            </a:xfrm>
            <a:custGeom>
              <a:rect b="b" l="l" r="r" t="t"/>
              <a:pathLst>
                <a:path extrusionOk="0" h="16525" w="9826">
                  <a:moveTo>
                    <a:pt x="1" y="0"/>
                  </a:moveTo>
                  <a:lnTo>
                    <a:pt x="1" y="16525"/>
                  </a:lnTo>
                  <a:lnTo>
                    <a:pt x="9825" y="16525"/>
                  </a:lnTo>
                  <a:lnTo>
                    <a:pt x="98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672994" y="1076757"/>
              <a:ext cx="586419" cy="497512"/>
            </a:xfrm>
            <a:custGeom>
              <a:rect b="b" l="l" r="r" t="t"/>
              <a:pathLst>
                <a:path extrusionOk="0" h="15523" w="18297">
                  <a:moveTo>
                    <a:pt x="0" y="1"/>
                  </a:moveTo>
                  <a:lnTo>
                    <a:pt x="0" y="15523"/>
                  </a:lnTo>
                  <a:lnTo>
                    <a:pt x="9324" y="15523"/>
                  </a:lnTo>
                  <a:lnTo>
                    <a:pt x="9324" y="335"/>
                  </a:lnTo>
                  <a:lnTo>
                    <a:pt x="9658" y="335"/>
                  </a:lnTo>
                  <a:lnTo>
                    <a:pt x="9658" y="15523"/>
                  </a:lnTo>
                  <a:lnTo>
                    <a:pt x="18296" y="15523"/>
                  </a:lnTo>
                  <a:lnTo>
                    <a:pt x="1829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052859" y="2170816"/>
              <a:ext cx="256015" cy="529626"/>
            </a:xfrm>
            <a:custGeom>
              <a:rect b="b" l="l" r="r" t="t"/>
              <a:pathLst>
                <a:path extrusionOk="0" h="16525" w="7988">
                  <a:moveTo>
                    <a:pt x="1" y="0"/>
                  </a:moveTo>
                  <a:lnTo>
                    <a:pt x="1" y="16525"/>
                  </a:lnTo>
                  <a:lnTo>
                    <a:pt x="7987" y="16525"/>
                  </a:lnTo>
                  <a:lnTo>
                    <a:pt x="798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982501" y="2170816"/>
              <a:ext cx="276912" cy="529626"/>
            </a:xfrm>
            <a:custGeom>
              <a:rect b="b" l="l" r="r" t="t"/>
              <a:pathLst>
                <a:path extrusionOk="0" h="16525" w="8640">
                  <a:moveTo>
                    <a:pt x="1" y="0"/>
                  </a:moveTo>
                  <a:lnTo>
                    <a:pt x="1" y="16525"/>
                  </a:lnTo>
                  <a:lnTo>
                    <a:pt x="8639" y="1652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319547" y="1583884"/>
              <a:ext cx="314923" cy="548408"/>
            </a:xfrm>
            <a:custGeom>
              <a:rect b="b" l="l" r="r" t="t"/>
              <a:pathLst>
                <a:path extrusionOk="0" h="17111" w="9826">
                  <a:moveTo>
                    <a:pt x="1" y="1"/>
                  </a:moveTo>
                  <a:lnTo>
                    <a:pt x="1" y="17110"/>
                  </a:lnTo>
                  <a:lnTo>
                    <a:pt x="9825" y="17110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982501" y="1583884"/>
              <a:ext cx="276912" cy="548408"/>
            </a:xfrm>
            <a:custGeom>
              <a:rect b="b" l="l" r="r" t="t"/>
              <a:pathLst>
                <a:path extrusionOk="0" h="17111" w="8640">
                  <a:moveTo>
                    <a:pt x="1" y="1"/>
                  </a:moveTo>
                  <a:lnTo>
                    <a:pt x="1" y="17110"/>
                  </a:lnTo>
                  <a:lnTo>
                    <a:pt x="8639" y="17110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052859" y="2710057"/>
              <a:ext cx="256015" cy="477705"/>
            </a:xfrm>
            <a:custGeom>
              <a:rect b="b" l="l" r="r" t="t"/>
              <a:pathLst>
                <a:path extrusionOk="0" h="14905" w="7988">
                  <a:moveTo>
                    <a:pt x="1" y="1"/>
                  </a:moveTo>
                  <a:lnTo>
                    <a:pt x="1" y="14905"/>
                  </a:lnTo>
                  <a:lnTo>
                    <a:pt x="7987" y="14905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052859" y="1076757"/>
              <a:ext cx="581611" cy="497512"/>
            </a:xfrm>
            <a:custGeom>
              <a:rect b="b" l="l" r="r" t="t"/>
              <a:pathLst>
                <a:path extrusionOk="0" h="15523" w="18147">
                  <a:moveTo>
                    <a:pt x="1" y="1"/>
                  </a:moveTo>
                  <a:lnTo>
                    <a:pt x="1" y="15523"/>
                  </a:lnTo>
                  <a:lnTo>
                    <a:pt x="7987" y="15523"/>
                  </a:lnTo>
                  <a:lnTo>
                    <a:pt x="7987" y="335"/>
                  </a:lnTo>
                  <a:lnTo>
                    <a:pt x="8322" y="335"/>
                  </a:lnTo>
                  <a:lnTo>
                    <a:pt x="8322" y="15523"/>
                  </a:lnTo>
                  <a:lnTo>
                    <a:pt x="18146" y="15523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4319547" y="2710057"/>
              <a:ext cx="314923" cy="477705"/>
            </a:xfrm>
            <a:custGeom>
              <a:rect b="b" l="l" r="r" t="t"/>
              <a:pathLst>
                <a:path extrusionOk="0" h="14905" w="9826">
                  <a:moveTo>
                    <a:pt x="1" y="1"/>
                  </a:moveTo>
                  <a:lnTo>
                    <a:pt x="1" y="14905"/>
                  </a:lnTo>
                  <a:lnTo>
                    <a:pt x="9825" y="14905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982501" y="2710057"/>
              <a:ext cx="276912" cy="477705"/>
            </a:xfrm>
            <a:custGeom>
              <a:rect b="b" l="l" r="r" t="t"/>
              <a:pathLst>
                <a:path extrusionOk="0" h="14905" w="8640">
                  <a:moveTo>
                    <a:pt x="1" y="1"/>
                  </a:moveTo>
                  <a:lnTo>
                    <a:pt x="1" y="14905"/>
                  </a:lnTo>
                  <a:lnTo>
                    <a:pt x="8639" y="1490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672994" y="1583884"/>
              <a:ext cx="298834" cy="548408"/>
            </a:xfrm>
            <a:custGeom>
              <a:rect b="b" l="l" r="r" t="t"/>
              <a:pathLst>
                <a:path extrusionOk="0" h="17111" w="9324">
                  <a:moveTo>
                    <a:pt x="0" y="1"/>
                  </a:moveTo>
                  <a:lnTo>
                    <a:pt x="0" y="17110"/>
                  </a:lnTo>
                  <a:lnTo>
                    <a:pt x="9324" y="17110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4672994" y="2710057"/>
              <a:ext cx="298834" cy="477705"/>
            </a:xfrm>
            <a:custGeom>
              <a:rect b="b" l="l" r="r" t="t"/>
              <a:pathLst>
                <a:path extrusionOk="0" h="14905" w="9324">
                  <a:moveTo>
                    <a:pt x="0" y="1"/>
                  </a:moveTo>
                  <a:lnTo>
                    <a:pt x="0" y="14905"/>
                  </a:lnTo>
                  <a:lnTo>
                    <a:pt x="9324" y="14905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4672994" y="2170816"/>
              <a:ext cx="298834" cy="529626"/>
            </a:xfrm>
            <a:custGeom>
              <a:rect b="b" l="l" r="r" t="t"/>
              <a:pathLst>
                <a:path extrusionOk="0" h="16525" w="9324">
                  <a:moveTo>
                    <a:pt x="0" y="0"/>
                  </a:moveTo>
                  <a:lnTo>
                    <a:pt x="0" y="16525"/>
                  </a:lnTo>
                  <a:lnTo>
                    <a:pt x="9324" y="16525"/>
                  </a:lnTo>
                  <a:lnTo>
                    <a:pt x="93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28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8"/>
          <p:cNvSpPr txBox="1"/>
          <p:nvPr>
            <p:ph type="title"/>
          </p:nvPr>
        </p:nvSpPr>
        <p:spPr>
          <a:xfrm>
            <a:off x="720000" y="188126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9" name="Google Shape;789;p28"/>
          <p:cNvSpPr txBox="1"/>
          <p:nvPr>
            <p:ph idx="1" type="subTitle"/>
          </p:nvPr>
        </p:nvSpPr>
        <p:spPr>
          <a:xfrm>
            <a:off x="1404400" y="35832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0" name="Google Shape;790;p28"/>
          <p:cNvSpPr txBox="1"/>
          <p:nvPr>
            <p:ph idx="2" type="subTitle"/>
          </p:nvPr>
        </p:nvSpPr>
        <p:spPr>
          <a:xfrm>
            <a:off x="1404400" y="3903600"/>
            <a:ext cx="16956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1" name="Google Shape;791;p28"/>
          <p:cNvSpPr txBox="1"/>
          <p:nvPr>
            <p:ph idx="3" type="subTitle"/>
          </p:nvPr>
        </p:nvSpPr>
        <p:spPr>
          <a:xfrm>
            <a:off x="3724200" y="35832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2" name="Google Shape;792;p28"/>
          <p:cNvSpPr txBox="1"/>
          <p:nvPr>
            <p:ph idx="4" type="subTitle"/>
          </p:nvPr>
        </p:nvSpPr>
        <p:spPr>
          <a:xfrm>
            <a:off x="3724200" y="3903600"/>
            <a:ext cx="16956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3" name="Google Shape;793;p28"/>
          <p:cNvSpPr txBox="1"/>
          <p:nvPr>
            <p:ph idx="5" type="subTitle"/>
          </p:nvPr>
        </p:nvSpPr>
        <p:spPr>
          <a:xfrm>
            <a:off x="6044000" y="35832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4" name="Google Shape;794;p28"/>
          <p:cNvSpPr txBox="1"/>
          <p:nvPr>
            <p:ph idx="6" type="subTitle"/>
          </p:nvPr>
        </p:nvSpPr>
        <p:spPr>
          <a:xfrm>
            <a:off x="6044000" y="3903600"/>
            <a:ext cx="16956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5">
  <p:cSld name="CUSTOM_4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9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8" name="Google Shape;798;p29"/>
          <p:cNvSpPr txBox="1"/>
          <p:nvPr>
            <p:ph idx="1" type="subTitle"/>
          </p:nvPr>
        </p:nvSpPr>
        <p:spPr>
          <a:xfrm>
            <a:off x="1189800" y="34308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9" name="Google Shape;799;p29"/>
          <p:cNvSpPr txBox="1"/>
          <p:nvPr>
            <p:ph idx="2" type="subTitle"/>
          </p:nvPr>
        </p:nvSpPr>
        <p:spPr>
          <a:xfrm>
            <a:off x="1189800" y="37512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0" name="Google Shape;800;p29"/>
          <p:cNvSpPr txBox="1"/>
          <p:nvPr>
            <p:ph idx="3" type="subTitle"/>
          </p:nvPr>
        </p:nvSpPr>
        <p:spPr>
          <a:xfrm>
            <a:off x="3724200" y="34308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1" name="Google Shape;801;p29"/>
          <p:cNvSpPr txBox="1"/>
          <p:nvPr>
            <p:ph idx="4" type="subTitle"/>
          </p:nvPr>
        </p:nvSpPr>
        <p:spPr>
          <a:xfrm>
            <a:off x="3724200" y="37512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2" name="Google Shape;802;p29"/>
          <p:cNvSpPr txBox="1"/>
          <p:nvPr>
            <p:ph idx="5" type="subTitle"/>
          </p:nvPr>
        </p:nvSpPr>
        <p:spPr>
          <a:xfrm>
            <a:off x="6258600" y="3430800"/>
            <a:ext cx="169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3" name="Google Shape;803;p29"/>
          <p:cNvSpPr txBox="1"/>
          <p:nvPr>
            <p:ph idx="6" type="subTitle"/>
          </p:nvPr>
        </p:nvSpPr>
        <p:spPr>
          <a:xfrm>
            <a:off x="6258600" y="3751200"/>
            <a:ext cx="1695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4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0"/>
          <p:cNvSpPr txBox="1"/>
          <p:nvPr>
            <p:ph type="title"/>
          </p:nvPr>
        </p:nvSpPr>
        <p:spPr>
          <a:xfrm>
            <a:off x="720000" y="540000"/>
            <a:ext cx="3006000" cy="1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7" name="Google Shape;807;p30"/>
          <p:cNvSpPr txBox="1"/>
          <p:nvPr>
            <p:ph idx="1" type="subTitle"/>
          </p:nvPr>
        </p:nvSpPr>
        <p:spPr>
          <a:xfrm>
            <a:off x="720000" y="1767600"/>
            <a:ext cx="3006000" cy="9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8" name="Google Shape;808;p30"/>
          <p:cNvSpPr txBox="1"/>
          <p:nvPr/>
        </p:nvSpPr>
        <p:spPr>
          <a:xfrm>
            <a:off x="720000" y="3808800"/>
            <a:ext cx="3006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CREDITS: This presentation template was created by </a:t>
            </a:r>
            <a:r>
              <a:rPr lang="en" sz="8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including icons by </a:t>
            </a:r>
            <a:r>
              <a:rPr lang="en" sz="8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and infographics &amp; images by </a:t>
            </a:r>
            <a:r>
              <a:rPr lang="en" sz="8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800">
              <a:solidFill>
                <a:srgbClr val="2632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809" name="Google Shape;809;p30"/>
          <p:cNvGrpSpPr/>
          <p:nvPr/>
        </p:nvGrpSpPr>
        <p:grpSpPr>
          <a:xfrm>
            <a:off x="3856209" y="1076757"/>
            <a:ext cx="4958959" cy="3594952"/>
            <a:chOff x="3856209" y="1076757"/>
            <a:chExt cx="4958959" cy="3594952"/>
          </a:xfrm>
        </p:grpSpPr>
        <p:grpSp>
          <p:nvGrpSpPr>
            <p:cNvPr id="810" name="Google Shape;810;p30"/>
            <p:cNvGrpSpPr/>
            <p:nvPr/>
          </p:nvGrpSpPr>
          <p:grpSpPr>
            <a:xfrm>
              <a:off x="5651527" y="1451635"/>
              <a:ext cx="483570" cy="631930"/>
              <a:chOff x="8361052" y="1422160"/>
              <a:chExt cx="483570" cy="631930"/>
            </a:xfrm>
          </p:grpSpPr>
          <p:sp>
            <p:nvSpPr>
              <p:cNvPr id="811" name="Google Shape;811;p30"/>
              <p:cNvSpPr/>
              <p:nvPr/>
            </p:nvSpPr>
            <p:spPr>
              <a:xfrm>
                <a:off x="8361052" y="1422160"/>
                <a:ext cx="483570" cy="631930"/>
              </a:xfrm>
              <a:custGeom>
                <a:rect b="b" l="l" r="r" t="t"/>
                <a:pathLst>
                  <a:path extrusionOk="0" h="19717" w="15088">
                    <a:moveTo>
                      <a:pt x="14854" y="1"/>
                    </a:moveTo>
                    <a:lnTo>
                      <a:pt x="0" y="185"/>
                    </a:lnTo>
                    <a:lnTo>
                      <a:pt x="251" y="19533"/>
                    </a:lnTo>
                    <a:lnTo>
                      <a:pt x="15088" y="19717"/>
                    </a:lnTo>
                    <a:lnTo>
                      <a:pt x="14854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8386756" y="1444659"/>
                <a:ext cx="423060" cy="576772"/>
              </a:xfrm>
              <a:custGeom>
                <a:rect b="b" l="l" r="r" t="t"/>
                <a:pathLst>
                  <a:path extrusionOk="0" h="17996" w="13200">
                    <a:moveTo>
                      <a:pt x="12983" y="1"/>
                    </a:moveTo>
                    <a:lnTo>
                      <a:pt x="0" y="151"/>
                    </a:lnTo>
                    <a:lnTo>
                      <a:pt x="217" y="17712"/>
                    </a:lnTo>
                    <a:lnTo>
                      <a:pt x="13200" y="17996"/>
                    </a:lnTo>
                    <a:lnTo>
                      <a:pt x="13200" y="17996"/>
                    </a:lnTo>
                    <a:lnTo>
                      <a:pt x="12983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8457971" y="1540521"/>
                <a:ext cx="280630" cy="393093"/>
              </a:xfrm>
              <a:custGeom>
                <a:rect b="b" l="l" r="r" t="t"/>
                <a:pathLst>
                  <a:path extrusionOk="0" h="12265" w="8756">
                    <a:moveTo>
                      <a:pt x="0" y="0"/>
                    </a:moveTo>
                    <a:lnTo>
                      <a:pt x="151" y="12264"/>
                    </a:lnTo>
                    <a:lnTo>
                      <a:pt x="8756" y="12164"/>
                    </a:lnTo>
                    <a:lnTo>
                      <a:pt x="8622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8457971" y="1540521"/>
                <a:ext cx="278482" cy="393093"/>
              </a:xfrm>
              <a:custGeom>
                <a:rect b="b" l="l" r="r" t="t"/>
                <a:pathLst>
                  <a:path extrusionOk="0" h="12265" w="8689">
                    <a:moveTo>
                      <a:pt x="0" y="0"/>
                    </a:moveTo>
                    <a:lnTo>
                      <a:pt x="151" y="12264"/>
                    </a:lnTo>
                    <a:lnTo>
                      <a:pt x="8689" y="5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5" name="Google Shape;815;p30"/>
            <p:cNvGrpSpPr/>
            <p:nvPr/>
          </p:nvGrpSpPr>
          <p:grpSpPr>
            <a:xfrm>
              <a:off x="3856209" y="1076757"/>
              <a:ext cx="1206554" cy="2111005"/>
              <a:chOff x="4052859" y="1076757"/>
              <a:chExt cx="1206554" cy="2111005"/>
            </a:xfrm>
          </p:grpSpPr>
          <p:sp>
            <p:nvSpPr>
              <p:cNvPr id="816" name="Google Shape;816;p30"/>
              <p:cNvSpPr/>
              <p:nvPr/>
            </p:nvSpPr>
            <p:spPr>
              <a:xfrm>
                <a:off x="4052859" y="1583884"/>
                <a:ext cx="256015" cy="548408"/>
              </a:xfrm>
              <a:custGeom>
                <a:rect b="b" l="l" r="r" t="t"/>
                <a:pathLst>
                  <a:path extrusionOk="0" h="17111" w="7988">
                    <a:moveTo>
                      <a:pt x="1" y="1"/>
                    </a:moveTo>
                    <a:lnTo>
                      <a:pt x="1" y="17110"/>
                    </a:lnTo>
                    <a:lnTo>
                      <a:pt x="7987" y="17110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4319547" y="2170816"/>
                <a:ext cx="314923" cy="529626"/>
              </a:xfrm>
              <a:custGeom>
                <a:rect b="b" l="l" r="r" t="t"/>
                <a:pathLst>
                  <a:path extrusionOk="0" h="16525" w="9826">
                    <a:moveTo>
                      <a:pt x="1" y="0"/>
                    </a:moveTo>
                    <a:lnTo>
                      <a:pt x="1" y="16525"/>
                    </a:lnTo>
                    <a:lnTo>
                      <a:pt x="9825" y="16525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4672994" y="1076757"/>
                <a:ext cx="586419" cy="497512"/>
              </a:xfrm>
              <a:custGeom>
                <a:rect b="b" l="l" r="r" t="t"/>
                <a:pathLst>
                  <a:path extrusionOk="0" h="15523" w="18297">
                    <a:moveTo>
                      <a:pt x="0" y="1"/>
                    </a:moveTo>
                    <a:lnTo>
                      <a:pt x="0" y="15523"/>
                    </a:lnTo>
                    <a:lnTo>
                      <a:pt x="9324" y="15523"/>
                    </a:lnTo>
                    <a:lnTo>
                      <a:pt x="9324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6" y="15523"/>
                    </a:lnTo>
                    <a:lnTo>
                      <a:pt x="1829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4052859" y="2170816"/>
                <a:ext cx="256015" cy="529626"/>
              </a:xfrm>
              <a:custGeom>
                <a:rect b="b" l="l" r="r" t="t"/>
                <a:pathLst>
                  <a:path extrusionOk="0" h="16525" w="7988">
                    <a:moveTo>
                      <a:pt x="1" y="0"/>
                    </a:moveTo>
                    <a:lnTo>
                      <a:pt x="1" y="16525"/>
                    </a:lnTo>
                    <a:lnTo>
                      <a:pt x="7987" y="16525"/>
                    </a:lnTo>
                    <a:lnTo>
                      <a:pt x="798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4982501" y="2170816"/>
                <a:ext cx="276912" cy="529626"/>
              </a:xfrm>
              <a:custGeom>
                <a:rect b="b" l="l" r="r" t="t"/>
                <a:pathLst>
                  <a:path extrusionOk="0" h="16525" w="8640">
                    <a:moveTo>
                      <a:pt x="1" y="0"/>
                    </a:moveTo>
                    <a:lnTo>
                      <a:pt x="1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0"/>
              <p:cNvSpPr/>
              <p:nvPr/>
            </p:nvSpPr>
            <p:spPr>
              <a:xfrm>
                <a:off x="4319547" y="1583884"/>
                <a:ext cx="314923" cy="548408"/>
              </a:xfrm>
              <a:custGeom>
                <a:rect b="b" l="l" r="r" t="t"/>
                <a:pathLst>
                  <a:path extrusionOk="0" h="17111" w="9826">
                    <a:moveTo>
                      <a:pt x="1" y="1"/>
                    </a:moveTo>
                    <a:lnTo>
                      <a:pt x="1" y="17110"/>
                    </a:lnTo>
                    <a:lnTo>
                      <a:pt x="9825" y="17110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0"/>
              <p:cNvSpPr/>
              <p:nvPr/>
            </p:nvSpPr>
            <p:spPr>
              <a:xfrm>
                <a:off x="4982501" y="1583884"/>
                <a:ext cx="276912" cy="548408"/>
              </a:xfrm>
              <a:custGeom>
                <a:rect b="b" l="l" r="r" t="t"/>
                <a:pathLst>
                  <a:path extrusionOk="0" h="17111" w="8640">
                    <a:moveTo>
                      <a:pt x="1" y="1"/>
                    </a:moveTo>
                    <a:lnTo>
                      <a:pt x="1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4052859" y="2710057"/>
                <a:ext cx="256015" cy="477705"/>
              </a:xfrm>
              <a:custGeom>
                <a:rect b="b" l="l" r="r" t="t"/>
                <a:pathLst>
                  <a:path extrusionOk="0" h="14905" w="7988">
                    <a:moveTo>
                      <a:pt x="1" y="1"/>
                    </a:moveTo>
                    <a:lnTo>
                      <a:pt x="1" y="14905"/>
                    </a:lnTo>
                    <a:lnTo>
                      <a:pt x="7987" y="14905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0"/>
              <p:cNvSpPr/>
              <p:nvPr/>
            </p:nvSpPr>
            <p:spPr>
              <a:xfrm>
                <a:off x="4052859" y="1076757"/>
                <a:ext cx="581611" cy="497512"/>
              </a:xfrm>
              <a:custGeom>
                <a:rect b="b" l="l" r="r" t="t"/>
                <a:pathLst>
                  <a:path extrusionOk="0" h="15523" w="18147">
                    <a:moveTo>
                      <a:pt x="1" y="1"/>
                    </a:moveTo>
                    <a:lnTo>
                      <a:pt x="1" y="15523"/>
                    </a:lnTo>
                    <a:lnTo>
                      <a:pt x="7987" y="15523"/>
                    </a:lnTo>
                    <a:lnTo>
                      <a:pt x="7987" y="335"/>
                    </a:lnTo>
                    <a:lnTo>
                      <a:pt x="8322" y="335"/>
                    </a:lnTo>
                    <a:lnTo>
                      <a:pt x="8322" y="15523"/>
                    </a:lnTo>
                    <a:lnTo>
                      <a:pt x="18146" y="15523"/>
                    </a:lnTo>
                    <a:lnTo>
                      <a:pt x="1814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0"/>
              <p:cNvSpPr/>
              <p:nvPr/>
            </p:nvSpPr>
            <p:spPr>
              <a:xfrm>
                <a:off x="4319547" y="2710057"/>
                <a:ext cx="314923" cy="477705"/>
              </a:xfrm>
              <a:custGeom>
                <a:rect b="b" l="l" r="r" t="t"/>
                <a:pathLst>
                  <a:path extrusionOk="0" h="14905" w="9826">
                    <a:moveTo>
                      <a:pt x="1" y="1"/>
                    </a:moveTo>
                    <a:lnTo>
                      <a:pt x="1" y="14905"/>
                    </a:lnTo>
                    <a:lnTo>
                      <a:pt x="9825" y="14905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4982501" y="2710057"/>
                <a:ext cx="276912" cy="477705"/>
              </a:xfrm>
              <a:custGeom>
                <a:rect b="b" l="l" r="r" t="t"/>
                <a:pathLst>
                  <a:path extrusionOk="0" h="14905" w="8640">
                    <a:moveTo>
                      <a:pt x="1" y="1"/>
                    </a:moveTo>
                    <a:lnTo>
                      <a:pt x="1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0"/>
              <p:cNvSpPr/>
              <p:nvPr/>
            </p:nvSpPr>
            <p:spPr>
              <a:xfrm>
                <a:off x="4672994" y="1583884"/>
                <a:ext cx="298834" cy="548408"/>
              </a:xfrm>
              <a:custGeom>
                <a:rect b="b" l="l" r="r" t="t"/>
                <a:pathLst>
                  <a:path extrusionOk="0" h="17111" w="9324">
                    <a:moveTo>
                      <a:pt x="0" y="1"/>
                    </a:moveTo>
                    <a:lnTo>
                      <a:pt x="0" y="17110"/>
                    </a:lnTo>
                    <a:lnTo>
                      <a:pt x="9324" y="17110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0"/>
              <p:cNvSpPr/>
              <p:nvPr/>
            </p:nvSpPr>
            <p:spPr>
              <a:xfrm>
                <a:off x="4672994" y="2710057"/>
                <a:ext cx="298834" cy="477705"/>
              </a:xfrm>
              <a:custGeom>
                <a:rect b="b" l="l" r="r" t="t"/>
                <a:pathLst>
                  <a:path extrusionOk="0" h="14905" w="9324">
                    <a:moveTo>
                      <a:pt x="0" y="1"/>
                    </a:moveTo>
                    <a:lnTo>
                      <a:pt x="0" y="14905"/>
                    </a:lnTo>
                    <a:lnTo>
                      <a:pt x="9324" y="14905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4672994" y="2170816"/>
                <a:ext cx="298834" cy="529626"/>
              </a:xfrm>
              <a:custGeom>
                <a:rect b="b" l="l" r="r" t="t"/>
                <a:pathLst>
                  <a:path extrusionOk="0" h="16525" w="9324">
                    <a:moveTo>
                      <a:pt x="0" y="0"/>
                    </a:moveTo>
                    <a:lnTo>
                      <a:pt x="0" y="16525"/>
                    </a:lnTo>
                    <a:lnTo>
                      <a:pt x="9324" y="16525"/>
                    </a:lnTo>
                    <a:lnTo>
                      <a:pt x="93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0" name="Google Shape;830;p30"/>
            <p:cNvGrpSpPr/>
            <p:nvPr/>
          </p:nvGrpSpPr>
          <p:grpSpPr>
            <a:xfrm>
              <a:off x="6809671" y="1076757"/>
              <a:ext cx="1206522" cy="2111005"/>
              <a:chOff x="6809671" y="1076757"/>
              <a:chExt cx="1206522" cy="2111005"/>
            </a:xfrm>
          </p:grpSpPr>
          <p:sp>
            <p:nvSpPr>
              <p:cNvPr id="831" name="Google Shape;831;p30"/>
              <p:cNvSpPr/>
              <p:nvPr/>
            </p:nvSpPr>
            <p:spPr>
              <a:xfrm>
                <a:off x="6809671" y="1583884"/>
                <a:ext cx="256528" cy="548408"/>
              </a:xfrm>
              <a:custGeom>
                <a:rect b="b" l="l" r="r" t="t"/>
                <a:pathLst>
                  <a:path extrusionOk="0" h="17111" w="8004">
                    <a:moveTo>
                      <a:pt x="0" y="1"/>
                    </a:moveTo>
                    <a:lnTo>
                      <a:pt x="0" y="17110"/>
                    </a:lnTo>
                    <a:lnTo>
                      <a:pt x="8004" y="17110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0"/>
              <p:cNvSpPr/>
              <p:nvPr/>
            </p:nvSpPr>
            <p:spPr>
              <a:xfrm>
                <a:off x="7076872" y="2170816"/>
                <a:ext cx="314923" cy="529626"/>
              </a:xfrm>
              <a:custGeom>
                <a:rect b="b" l="l" r="r" t="t"/>
                <a:pathLst>
                  <a:path extrusionOk="0" h="16525" w="9826">
                    <a:moveTo>
                      <a:pt x="1" y="0"/>
                    </a:moveTo>
                    <a:lnTo>
                      <a:pt x="1" y="16525"/>
                    </a:lnTo>
                    <a:lnTo>
                      <a:pt x="9826" y="16525"/>
                    </a:lnTo>
                    <a:lnTo>
                      <a:pt x="982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0"/>
              <p:cNvSpPr/>
              <p:nvPr/>
            </p:nvSpPr>
            <p:spPr>
              <a:xfrm>
                <a:off x="7429775" y="1076757"/>
                <a:ext cx="586419" cy="497512"/>
              </a:xfrm>
              <a:custGeom>
                <a:rect b="b" l="l" r="r" t="t"/>
                <a:pathLst>
                  <a:path extrusionOk="0" h="15523" w="18297">
                    <a:moveTo>
                      <a:pt x="1" y="1"/>
                    </a:moveTo>
                    <a:lnTo>
                      <a:pt x="1" y="15523"/>
                    </a:lnTo>
                    <a:lnTo>
                      <a:pt x="9341" y="15523"/>
                    </a:lnTo>
                    <a:lnTo>
                      <a:pt x="9341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7" y="15523"/>
                    </a:lnTo>
                    <a:lnTo>
                      <a:pt x="1829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0"/>
              <p:cNvSpPr/>
              <p:nvPr/>
            </p:nvSpPr>
            <p:spPr>
              <a:xfrm>
                <a:off x="6809671" y="2170816"/>
                <a:ext cx="256528" cy="529626"/>
              </a:xfrm>
              <a:custGeom>
                <a:rect b="b" l="l" r="r" t="t"/>
                <a:pathLst>
                  <a:path extrusionOk="0" h="16525" w="8004">
                    <a:moveTo>
                      <a:pt x="0" y="0"/>
                    </a:moveTo>
                    <a:lnTo>
                      <a:pt x="0" y="16525"/>
                    </a:lnTo>
                    <a:lnTo>
                      <a:pt x="8004" y="16525"/>
                    </a:lnTo>
                    <a:lnTo>
                      <a:pt x="80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0"/>
              <p:cNvSpPr/>
              <p:nvPr/>
            </p:nvSpPr>
            <p:spPr>
              <a:xfrm>
                <a:off x="7739314" y="2170816"/>
                <a:ext cx="276880" cy="529626"/>
              </a:xfrm>
              <a:custGeom>
                <a:rect b="b" l="l" r="r" t="t"/>
                <a:pathLst>
                  <a:path extrusionOk="0" h="16525" w="8639">
                    <a:moveTo>
                      <a:pt x="0" y="0"/>
                    </a:moveTo>
                    <a:lnTo>
                      <a:pt x="0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0"/>
              <p:cNvSpPr/>
              <p:nvPr/>
            </p:nvSpPr>
            <p:spPr>
              <a:xfrm>
                <a:off x="7076872" y="1583884"/>
                <a:ext cx="314923" cy="548408"/>
              </a:xfrm>
              <a:custGeom>
                <a:rect b="b" l="l" r="r" t="t"/>
                <a:pathLst>
                  <a:path extrusionOk="0" h="17111" w="9826">
                    <a:moveTo>
                      <a:pt x="1" y="1"/>
                    </a:moveTo>
                    <a:lnTo>
                      <a:pt x="1" y="17110"/>
                    </a:lnTo>
                    <a:lnTo>
                      <a:pt x="9826" y="17110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0"/>
              <p:cNvSpPr/>
              <p:nvPr/>
            </p:nvSpPr>
            <p:spPr>
              <a:xfrm>
                <a:off x="7739314" y="1583884"/>
                <a:ext cx="276880" cy="548408"/>
              </a:xfrm>
              <a:custGeom>
                <a:rect b="b" l="l" r="r" t="t"/>
                <a:pathLst>
                  <a:path extrusionOk="0" h="17111" w="8639">
                    <a:moveTo>
                      <a:pt x="0" y="1"/>
                    </a:moveTo>
                    <a:lnTo>
                      <a:pt x="0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0"/>
              <p:cNvSpPr/>
              <p:nvPr/>
            </p:nvSpPr>
            <p:spPr>
              <a:xfrm>
                <a:off x="6809671" y="2710057"/>
                <a:ext cx="256528" cy="477705"/>
              </a:xfrm>
              <a:custGeom>
                <a:rect b="b" l="l" r="r" t="t"/>
                <a:pathLst>
                  <a:path extrusionOk="0" h="14905" w="8004">
                    <a:moveTo>
                      <a:pt x="0" y="1"/>
                    </a:moveTo>
                    <a:lnTo>
                      <a:pt x="0" y="14905"/>
                    </a:lnTo>
                    <a:lnTo>
                      <a:pt x="8004" y="14905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0"/>
              <p:cNvSpPr/>
              <p:nvPr/>
            </p:nvSpPr>
            <p:spPr>
              <a:xfrm>
                <a:off x="6809671" y="1076757"/>
                <a:ext cx="582124" cy="497512"/>
              </a:xfrm>
              <a:custGeom>
                <a:rect b="b" l="l" r="r" t="t"/>
                <a:pathLst>
                  <a:path extrusionOk="0" h="15523" w="18163">
                    <a:moveTo>
                      <a:pt x="0" y="1"/>
                    </a:moveTo>
                    <a:lnTo>
                      <a:pt x="0" y="15523"/>
                    </a:lnTo>
                    <a:lnTo>
                      <a:pt x="8004" y="15523"/>
                    </a:lnTo>
                    <a:lnTo>
                      <a:pt x="8004" y="335"/>
                    </a:lnTo>
                    <a:lnTo>
                      <a:pt x="8338" y="335"/>
                    </a:lnTo>
                    <a:lnTo>
                      <a:pt x="8338" y="15523"/>
                    </a:lnTo>
                    <a:lnTo>
                      <a:pt x="18163" y="15523"/>
                    </a:lnTo>
                    <a:lnTo>
                      <a:pt x="1816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0"/>
              <p:cNvSpPr/>
              <p:nvPr/>
            </p:nvSpPr>
            <p:spPr>
              <a:xfrm>
                <a:off x="7076872" y="2710057"/>
                <a:ext cx="314923" cy="477705"/>
              </a:xfrm>
              <a:custGeom>
                <a:rect b="b" l="l" r="r" t="t"/>
                <a:pathLst>
                  <a:path extrusionOk="0" h="14905" w="9826">
                    <a:moveTo>
                      <a:pt x="1" y="1"/>
                    </a:moveTo>
                    <a:lnTo>
                      <a:pt x="1" y="14905"/>
                    </a:lnTo>
                    <a:lnTo>
                      <a:pt x="9826" y="14905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0"/>
              <p:cNvSpPr/>
              <p:nvPr/>
            </p:nvSpPr>
            <p:spPr>
              <a:xfrm>
                <a:off x="7739314" y="2710057"/>
                <a:ext cx="276880" cy="477705"/>
              </a:xfrm>
              <a:custGeom>
                <a:rect b="b" l="l" r="r" t="t"/>
                <a:pathLst>
                  <a:path extrusionOk="0" h="14905" w="8639">
                    <a:moveTo>
                      <a:pt x="0" y="1"/>
                    </a:moveTo>
                    <a:lnTo>
                      <a:pt x="0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0"/>
              <p:cNvSpPr/>
              <p:nvPr/>
            </p:nvSpPr>
            <p:spPr>
              <a:xfrm>
                <a:off x="7429775" y="1583884"/>
                <a:ext cx="299379" cy="548408"/>
              </a:xfrm>
              <a:custGeom>
                <a:rect b="b" l="l" r="r" t="t"/>
                <a:pathLst>
                  <a:path extrusionOk="0" h="17111" w="9341">
                    <a:moveTo>
                      <a:pt x="1" y="1"/>
                    </a:moveTo>
                    <a:lnTo>
                      <a:pt x="1" y="17110"/>
                    </a:lnTo>
                    <a:lnTo>
                      <a:pt x="9341" y="17110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0"/>
              <p:cNvSpPr/>
              <p:nvPr/>
            </p:nvSpPr>
            <p:spPr>
              <a:xfrm>
                <a:off x="7429775" y="2710057"/>
                <a:ext cx="299379" cy="477705"/>
              </a:xfrm>
              <a:custGeom>
                <a:rect b="b" l="l" r="r" t="t"/>
                <a:pathLst>
                  <a:path extrusionOk="0" h="14905" w="9341">
                    <a:moveTo>
                      <a:pt x="1" y="1"/>
                    </a:moveTo>
                    <a:lnTo>
                      <a:pt x="1" y="14905"/>
                    </a:lnTo>
                    <a:lnTo>
                      <a:pt x="9341" y="1490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0"/>
              <p:cNvSpPr/>
              <p:nvPr/>
            </p:nvSpPr>
            <p:spPr>
              <a:xfrm>
                <a:off x="7429775" y="2170816"/>
                <a:ext cx="299379" cy="529626"/>
              </a:xfrm>
              <a:custGeom>
                <a:rect b="b" l="l" r="r" t="t"/>
                <a:pathLst>
                  <a:path extrusionOk="0" h="16525" w="9341">
                    <a:moveTo>
                      <a:pt x="1" y="0"/>
                    </a:moveTo>
                    <a:lnTo>
                      <a:pt x="1" y="16525"/>
                    </a:lnTo>
                    <a:lnTo>
                      <a:pt x="9341" y="1652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5" name="Google Shape;845;p30"/>
            <p:cNvGrpSpPr/>
            <p:nvPr/>
          </p:nvGrpSpPr>
          <p:grpSpPr>
            <a:xfrm>
              <a:off x="8191828" y="3210069"/>
              <a:ext cx="623340" cy="1461640"/>
              <a:chOff x="8191828" y="3210069"/>
              <a:chExt cx="623340" cy="1461640"/>
            </a:xfrm>
          </p:grpSpPr>
          <p:sp>
            <p:nvSpPr>
              <p:cNvPr id="846" name="Google Shape;846;p30"/>
              <p:cNvSpPr/>
              <p:nvPr/>
            </p:nvSpPr>
            <p:spPr>
              <a:xfrm>
                <a:off x="8376019" y="3210069"/>
                <a:ext cx="439149" cy="1076207"/>
              </a:xfrm>
              <a:custGeom>
                <a:rect b="b" l="l" r="r" t="t"/>
                <a:pathLst>
                  <a:path extrusionOk="0" h="33579" w="13702">
                    <a:moveTo>
                      <a:pt x="5041" y="0"/>
                    </a:moveTo>
                    <a:cubicBezTo>
                      <a:pt x="4864" y="0"/>
                      <a:pt x="4682" y="7"/>
                      <a:pt x="4496" y="22"/>
                    </a:cubicBezTo>
                    <a:cubicBezTo>
                      <a:pt x="2557" y="340"/>
                      <a:pt x="1689" y="2729"/>
                      <a:pt x="1856" y="4684"/>
                    </a:cubicBezTo>
                    <a:cubicBezTo>
                      <a:pt x="2023" y="6639"/>
                      <a:pt x="2841" y="8560"/>
                      <a:pt x="2624" y="10515"/>
                    </a:cubicBezTo>
                    <a:cubicBezTo>
                      <a:pt x="2340" y="13005"/>
                      <a:pt x="469" y="15093"/>
                      <a:pt x="252" y="17583"/>
                    </a:cubicBezTo>
                    <a:cubicBezTo>
                      <a:pt x="1" y="20524"/>
                      <a:pt x="2073" y="23130"/>
                      <a:pt x="2691" y="26004"/>
                    </a:cubicBezTo>
                    <a:cubicBezTo>
                      <a:pt x="2992" y="27407"/>
                      <a:pt x="2942" y="28895"/>
                      <a:pt x="3476" y="30231"/>
                    </a:cubicBezTo>
                    <a:cubicBezTo>
                      <a:pt x="4244" y="32224"/>
                      <a:pt x="6355" y="33578"/>
                      <a:pt x="8473" y="33578"/>
                    </a:cubicBezTo>
                    <a:cubicBezTo>
                      <a:pt x="8752" y="33578"/>
                      <a:pt x="9031" y="33555"/>
                      <a:pt x="9308" y="33506"/>
                    </a:cubicBezTo>
                    <a:cubicBezTo>
                      <a:pt x="11697" y="33072"/>
                      <a:pt x="13602" y="30833"/>
                      <a:pt x="13652" y="28410"/>
                    </a:cubicBezTo>
                    <a:cubicBezTo>
                      <a:pt x="13702" y="26154"/>
                      <a:pt x="12315" y="24032"/>
                      <a:pt x="12482" y="21777"/>
                    </a:cubicBezTo>
                    <a:cubicBezTo>
                      <a:pt x="12599" y="20123"/>
                      <a:pt x="13568" y="18552"/>
                      <a:pt x="13368" y="16898"/>
                    </a:cubicBezTo>
                    <a:cubicBezTo>
                      <a:pt x="13117" y="14926"/>
                      <a:pt x="11296" y="13523"/>
                      <a:pt x="10661" y="11651"/>
                    </a:cubicBezTo>
                    <a:cubicBezTo>
                      <a:pt x="10009" y="9780"/>
                      <a:pt x="10628" y="7708"/>
                      <a:pt x="10410" y="5737"/>
                    </a:cubicBezTo>
                    <a:cubicBezTo>
                      <a:pt x="10030" y="2396"/>
                      <a:pt x="8255" y="0"/>
                      <a:pt x="504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0"/>
              <p:cNvSpPr/>
              <p:nvPr/>
            </p:nvSpPr>
            <p:spPr>
              <a:xfrm>
                <a:off x="8191828" y="3759663"/>
                <a:ext cx="378639" cy="528056"/>
              </a:xfrm>
              <a:custGeom>
                <a:rect b="b" l="l" r="r" t="t"/>
                <a:pathLst>
                  <a:path extrusionOk="0" h="16476" w="11814">
                    <a:moveTo>
                      <a:pt x="334" y="0"/>
                    </a:moveTo>
                    <a:lnTo>
                      <a:pt x="334" y="0"/>
                    </a:lnTo>
                    <a:cubicBezTo>
                      <a:pt x="0" y="3275"/>
                      <a:pt x="1454" y="7118"/>
                      <a:pt x="3125" y="9959"/>
                    </a:cubicBezTo>
                    <a:cubicBezTo>
                      <a:pt x="4829" y="12799"/>
                      <a:pt x="7402" y="15038"/>
                      <a:pt x="10460" y="16325"/>
                    </a:cubicBezTo>
                    <a:cubicBezTo>
                      <a:pt x="10665" y="16403"/>
                      <a:pt x="10893" y="16475"/>
                      <a:pt x="11107" y="16475"/>
                    </a:cubicBezTo>
                    <a:cubicBezTo>
                      <a:pt x="11259" y="16475"/>
                      <a:pt x="11404" y="16439"/>
                      <a:pt x="11529" y="16341"/>
                    </a:cubicBezTo>
                    <a:cubicBezTo>
                      <a:pt x="11763" y="16158"/>
                      <a:pt x="11780" y="15807"/>
                      <a:pt x="11796" y="15506"/>
                    </a:cubicBezTo>
                    <a:cubicBezTo>
                      <a:pt x="11813" y="12064"/>
                      <a:pt x="10610" y="8672"/>
                      <a:pt x="8639" y="5848"/>
                    </a:cubicBezTo>
                    <a:cubicBezTo>
                      <a:pt x="6767" y="3142"/>
                      <a:pt x="4996" y="1538"/>
                      <a:pt x="33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0"/>
              <p:cNvSpPr/>
              <p:nvPr/>
            </p:nvSpPr>
            <p:spPr>
              <a:xfrm>
                <a:off x="8336405" y="3948694"/>
                <a:ext cx="323481" cy="553760"/>
              </a:xfrm>
              <a:custGeom>
                <a:rect b="b" l="l" r="r" t="t"/>
                <a:pathLst>
                  <a:path extrusionOk="0" h="17278" w="10093">
                    <a:moveTo>
                      <a:pt x="1" y="1"/>
                    </a:moveTo>
                    <a:cubicBezTo>
                      <a:pt x="34" y="67"/>
                      <a:pt x="67" y="118"/>
                      <a:pt x="101" y="168"/>
                    </a:cubicBezTo>
                    <a:lnTo>
                      <a:pt x="468" y="635"/>
                    </a:lnTo>
                    <a:cubicBezTo>
                      <a:pt x="769" y="1036"/>
                      <a:pt x="1220" y="1638"/>
                      <a:pt x="1755" y="2356"/>
                    </a:cubicBezTo>
                    <a:cubicBezTo>
                      <a:pt x="4545" y="6183"/>
                      <a:pt x="6951" y="10276"/>
                      <a:pt x="8889" y="14587"/>
                    </a:cubicBezTo>
                    <a:cubicBezTo>
                      <a:pt x="9274" y="15406"/>
                      <a:pt x="9558" y="16091"/>
                      <a:pt x="9758" y="16559"/>
                    </a:cubicBezTo>
                    <a:cubicBezTo>
                      <a:pt x="9859" y="16776"/>
                      <a:pt x="9925" y="16943"/>
                      <a:pt x="9992" y="17093"/>
                    </a:cubicBezTo>
                    <a:cubicBezTo>
                      <a:pt x="10026" y="17160"/>
                      <a:pt x="10042" y="17210"/>
                      <a:pt x="10092" y="17277"/>
                    </a:cubicBezTo>
                    <a:cubicBezTo>
                      <a:pt x="10076" y="17194"/>
                      <a:pt x="10059" y="17143"/>
                      <a:pt x="10026" y="17077"/>
                    </a:cubicBezTo>
                    <a:cubicBezTo>
                      <a:pt x="9976" y="16926"/>
                      <a:pt x="9909" y="16742"/>
                      <a:pt x="9825" y="16525"/>
                    </a:cubicBezTo>
                    <a:cubicBezTo>
                      <a:pt x="9658" y="16041"/>
                      <a:pt x="9374" y="15372"/>
                      <a:pt x="9006" y="14537"/>
                    </a:cubicBezTo>
                    <a:cubicBezTo>
                      <a:pt x="7118" y="10176"/>
                      <a:pt x="4729" y="6066"/>
                      <a:pt x="1855" y="2290"/>
                    </a:cubicBezTo>
                    <a:cubicBezTo>
                      <a:pt x="1304" y="1554"/>
                      <a:pt x="853" y="986"/>
                      <a:pt x="518" y="602"/>
                    </a:cubicBezTo>
                    <a:lnTo>
                      <a:pt x="134" y="151"/>
                    </a:lnTo>
                    <a:cubicBezTo>
                      <a:pt x="101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8591844" y="3501532"/>
                <a:ext cx="70190" cy="992332"/>
              </a:xfrm>
              <a:custGeom>
                <a:rect b="b" l="l" r="r" t="t"/>
                <a:pathLst>
                  <a:path extrusionOk="0" h="30962" w="2190">
                    <a:moveTo>
                      <a:pt x="1" y="1"/>
                    </a:moveTo>
                    <a:cubicBezTo>
                      <a:pt x="1" y="101"/>
                      <a:pt x="1" y="201"/>
                      <a:pt x="1" y="302"/>
                    </a:cubicBezTo>
                    <a:cubicBezTo>
                      <a:pt x="17" y="536"/>
                      <a:pt x="17" y="836"/>
                      <a:pt x="34" y="1221"/>
                    </a:cubicBezTo>
                    <a:cubicBezTo>
                      <a:pt x="67" y="2023"/>
                      <a:pt x="134" y="3142"/>
                      <a:pt x="184" y="4529"/>
                    </a:cubicBezTo>
                    <a:cubicBezTo>
                      <a:pt x="335" y="7336"/>
                      <a:pt x="569" y="11212"/>
                      <a:pt x="869" y="15490"/>
                    </a:cubicBezTo>
                    <a:cubicBezTo>
                      <a:pt x="1170" y="19767"/>
                      <a:pt x="1488" y="23627"/>
                      <a:pt x="1738" y="26434"/>
                    </a:cubicBezTo>
                    <a:cubicBezTo>
                      <a:pt x="1872" y="27821"/>
                      <a:pt x="1972" y="28940"/>
                      <a:pt x="2039" y="29742"/>
                    </a:cubicBezTo>
                    <a:cubicBezTo>
                      <a:pt x="2089" y="30126"/>
                      <a:pt x="2122" y="30427"/>
                      <a:pt x="2139" y="30644"/>
                    </a:cubicBezTo>
                    <a:cubicBezTo>
                      <a:pt x="2156" y="30745"/>
                      <a:pt x="2173" y="30862"/>
                      <a:pt x="2189" y="30962"/>
                    </a:cubicBezTo>
                    <a:cubicBezTo>
                      <a:pt x="2189" y="30845"/>
                      <a:pt x="2189" y="30745"/>
                      <a:pt x="2173" y="30644"/>
                    </a:cubicBezTo>
                    <a:cubicBezTo>
                      <a:pt x="2173" y="30410"/>
                      <a:pt x="2139" y="30110"/>
                      <a:pt x="2122" y="29742"/>
                    </a:cubicBezTo>
                    <a:cubicBezTo>
                      <a:pt x="2056" y="28940"/>
                      <a:pt x="1972" y="27804"/>
                      <a:pt x="1872" y="26417"/>
                    </a:cubicBezTo>
                    <a:cubicBezTo>
                      <a:pt x="1655" y="23627"/>
                      <a:pt x="1354" y="19750"/>
                      <a:pt x="1053" y="15473"/>
                    </a:cubicBezTo>
                    <a:cubicBezTo>
                      <a:pt x="752" y="11196"/>
                      <a:pt x="502" y="7336"/>
                      <a:pt x="318" y="4529"/>
                    </a:cubicBezTo>
                    <a:cubicBezTo>
                      <a:pt x="234" y="3142"/>
                      <a:pt x="168" y="2006"/>
                      <a:pt x="117" y="1204"/>
                    </a:cubicBezTo>
                    <a:cubicBezTo>
                      <a:pt x="84" y="836"/>
                      <a:pt x="67" y="536"/>
                      <a:pt x="51" y="302"/>
                    </a:cubicBezTo>
                    <a:cubicBezTo>
                      <a:pt x="34" y="201"/>
                      <a:pt x="34" y="101"/>
                      <a:pt x="1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0"/>
              <p:cNvSpPr/>
              <p:nvPr/>
            </p:nvSpPr>
            <p:spPr>
              <a:xfrm>
                <a:off x="8495437" y="4352459"/>
                <a:ext cx="262970" cy="319250"/>
              </a:xfrm>
              <a:custGeom>
                <a:rect b="b" l="l" r="r" t="t"/>
                <a:pathLst>
                  <a:path extrusionOk="0" h="9961" w="8205">
                    <a:moveTo>
                      <a:pt x="1" y="1"/>
                    </a:moveTo>
                    <a:lnTo>
                      <a:pt x="335" y="6233"/>
                    </a:lnTo>
                    <a:cubicBezTo>
                      <a:pt x="450" y="8340"/>
                      <a:pt x="2187" y="9960"/>
                      <a:pt x="4283" y="9960"/>
                    </a:cubicBezTo>
                    <a:cubicBezTo>
                      <a:pt x="4315" y="9960"/>
                      <a:pt x="4347" y="9960"/>
                      <a:pt x="4379" y="9959"/>
                    </a:cubicBezTo>
                    <a:cubicBezTo>
                      <a:pt x="6501" y="9909"/>
                      <a:pt x="8205" y="8155"/>
                      <a:pt x="8205" y="6033"/>
                    </a:cubicBezTo>
                    <a:lnTo>
                      <a:pt x="820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20000" y="860400"/>
            <a:ext cx="5611200" cy="37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5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776200" y="1514400"/>
            <a:ext cx="35916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2776200" y="2937600"/>
            <a:ext cx="35916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" name="Google Shape;24;p5"/>
          <p:cNvGrpSpPr/>
          <p:nvPr/>
        </p:nvGrpSpPr>
        <p:grpSpPr>
          <a:xfrm>
            <a:off x="6685382" y="628692"/>
            <a:ext cx="1531897" cy="1110209"/>
            <a:chOff x="6418270" y="761967"/>
            <a:chExt cx="1531897" cy="1110209"/>
          </a:xfrm>
        </p:grpSpPr>
        <p:sp>
          <p:nvSpPr>
            <p:cNvPr id="25" name="Google Shape;25;p5"/>
            <p:cNvSpPr/>
            <p:nvPr/>
          </p:nvSpPr>
          <p:spPr>
            <a:xfrm>
              <a:off x="6671186" y="1121765"/>
              <a:ext cx="134523" cy="286940"/>
            </a:xfrm>
            <a:custGeom>
              <a:rect b="b" l="l" r="r" t="t"/>
              <a:pathLst>
                <a:path extrusionOk="0" h="8948" w="4195">
                  <a:moveTo>
                    <a:pt x="192" y="0"/>
                  </a:moveTo>
                  <a:cubicBezTo>
                    <a:pt x="181" y="0"/>
                    <a:pt x="173" y="3"/>
                    <a:pt x="167" y="9"/>
                  </a:cubicBezTo>
                  <a:lnTo>
                    <a:pt x="151" y="9"/>
                  </a:lnTo>
                  <a:cubicBezTo>
                    <a:pt x="0" y="159"/>
                    <a:pt x="1471" y="1830"/>
                    <a:pt x="2523" y="4286"/>
                  </a:cubicBezTo>
                  <a:cubicBezTo>
                    <a:pt x="3605" y="6733"/>
                    <a:pt x="3808" y="8948"/>
                    <a:pt x="4025" y="8948"/>
                  </a:cubicBezTo>
                  <a:cubicBezTo>
                    <a:pt x="4025" y="8948"/>
                    <a:pt x="4026" y="8948"/>
                    <a:pt x="4027" y="8948"/>
                  </a:cubicBezTo>
                  <a:cubicBezTo>
                    <a:pt x="4127" y="8948"/>
                    <a:pt x="4194" y="8380"/>
                    <a:pt x="4111" y="7461"/>
                  </a:cubicBezTo>
                  <a:cubicBezTo>
                    <a:pt x="4060" y="6926"/>
                    <a:pt x="3977" y="6391"/>
                    <a:pt x="3843" y="5873"/>
                  </a:cubicBezTo>
                  <a:cubicBezTo>
                    <a:pt x="3509" y="4587"/>
                    <a:pt x="2991" y="3367"/>
                    <a:pt x="2273" y="2264"/>
                  </a:cubicBezTo>
                  <a:cubicBezTo>
                    <a:pt x="1989" y="1796"/>
                    <a:pt x="1654" y="1379"/>
                    <a:pt x="1304" y="978"/>
                  </a:cubicBezTo>
                  <a:cubicBezTo>
                    <a:pt x="737" y="335"/>
                    <a:pt x="311" y="0"/>
                    <a:pt x="1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784769" y="761967"/>
              <a:ext cx="42361" cy="705677"/>
            </a:xfrm>
            <a:custGeom>
              <a:rect b="b" l="l" r="r" t="t"/>
              <a:pathLst>
                <a:path extrusionOk="0" h="22006" w="1321">
                  <a:moveTo>
                    <a:pt x="351" y="0"/>
                  </a:moveTo>
                  <a:cubicBezTo>
                    <a:pt x="251" y="0"/>
                    <a:pt x="151" y="1237"/>
                    <a:pt x="84" y="3242"/>
                  </a:cubicBezTo>
                  <a:cubicBezTo>
                    <a:pt x="34" y="5230"/>
                    <a:pt x="1" y="7987"/>
                    <a:pt x="84" y="11028"/>
                  </a:cubicBezTo>
                  <a:cubicBezTo>
                    <a:pt x="151" y="14086"/>
                    <a:pt x="368" y="16843"/>
                    <a:pt x="602" y="18831"/>
                  </a:cubicBezTo>
                  <a:cubicBezTo>
                    <a:pt x="851" y="20789"/>
                    <a:pt x="1116" y="22006"/>
                    <a:pt x="1218" y="22006"/>
                  </a:cubicBezTo>
                  <a:cubicBezTo>
                    <a:pt x="1219" y="22006"/>
                    <a:pt x="1220" y="22006"/>
                    <a:pt x="1220" y="22006"/>
                  </a:cubicBezTo>
                  <a:cubicBezTo>
                    <a:pt x="1321" y="21989"/>
                    <a:pt x="1237" y="20769"/>
                    <a:pt x="1120" y="18781"/>
                  </a:cubicBezTo>
                  <a:cubicBezTo>
                    <a:pt x="1020" y="16792"/>
                    <a:pt x="886" y="14052"/>
                    <a:pt x="819" y="11011"/>
                  </a:cubicBezTo>
                  <a:cubicBezTo>
                    <a:pt x="736" y="7987"/>
                    <a:pt x="686" y="5230"/>
                    <a:pt x="602" y="3242"/>
                  </a:cubicBezTo>
                  <a:cubicBezTo>
                    <a:pt x="535" y="1237"/>
                    <a:pt x="452" y="0"/>
                    <a:pt x="35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6817991" y="912460"/>
              <a:ext cx="151134" cy="513401"/>
            </a:xfrm>
            <a:custGeom>
              <a:rect b="b" l="l" r="r" t="t"/>
              <a:pathLst>
                <a:path extrusionOk="0" h="16010" w="4713">
                  <a:moveTo>
                    <a:pt x="4620" y="0"/>
                  </a:moveTo>
                  <a:cubicBezTo>
                    <a:pt x="4511" y="0"/>
                    <a:pt x="3974" y="764"/>
                    <a:pt x="3342" y="2108"/>
                  </a:cubicBezTo>
                  <a:cubicBezTo>
                    <a:pt x="2540" y="3929"/>
                    <a:pt x="1872" y="5800"/>
                    <a:pt x="1354" y="7705"/>
                  </a:cubicBezTo>
                  <a:cubicBezTo>
                    <a:pt x="819" y="9627"/>
                    <a:pt x="418" y="11565"/>
                    <a:pt x="184" y="13536"/>
                  </a:cubicBezTo>
                  <a:cubicBezTo>
                    <a:pt x="0" y="15057"/>
                    <a:pt x="84" y="16009"/>
                    <a:pt x="184" y="16009"/>
                  </a:cubicBezTo>
                  <a:cubicBezTo>
                    <a:pt x="285" y="16009"/>
                    <a:pt x="385" y="15090"/>
                    <a:pt x="686" y="13620"/>
                  </a:cubicBezTo>
                  <a:cubicBezTo>
                    <a:pt x="986" y="12133"/>
                    <a:pt x="1454" y="10111"/>
                    <a:pt x="2072" y="7906"/>
                  </a:cubicBezTo>
                  <a:cubicBezTo>
                    <a:pt x="2691" y="5700"/>
                    <a:pt x="3309" y="3729"/>
                    <a:pt x="3827" y="2308"/>
                  </a:cubicBezTo>
                  <a:cubicBezTo>
                    <a:pt x="4328" y="905"/>
                    <a:pt x="4712" y="53"/>
                    <a:pt x="4629" y="3"/>
                  </a:cubicBezTo>
                  <a:cubicBezTo>
                    <a:pt x="4626" y="1"/>
                    <a:pt x="4623" y="0"/>
                    <a:pt x="462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6640113" y="1386706"/>
              <a:ext cx="332219" cy="243296"/>
            </a:xfrm>
            <a:custGeom>
              <a:rect b="b" l="l" r="r" t="t"/>
              <a:pathLst>
                <a:path extrusionOk="0" h="7587" w="10360">
                  <a:moveTo>
                    <a:pt x="0" y="1"/>
                  </a:moveTo>
                  <a:lnTo>
                    <a:pt x="0" y="2423"/>
                  </a:lnTo>
                  <a:cubicBezTo>
                    <a:pt x="0" y="5280"/>
                    <a:pt x="2323" y="7586"/>
                    <a:pt x="5180" y="7586"/>
                  </a:cubicBezTo>
                  <a:cubicBezTo>
                    <a:pt x="8037" y="7586"/>
                    <a:pt x="10360" y="5280"/>
                    <a:pt x="10360" y="2423"/>
                  </a:cubicBezTo>
                  <a:lnTo>
                    <a:pt x="1036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640113" y="1449943"/>
              <a:ext cx="334913" cy="4842"/>
            </a:xfrm>
            <a:custGeom>
              <a:rect b="b" l="l" r="r" t="t"/>
              <a:pathLst>
                <a:path extrusionOk="0" h="151" w="10444">
                  <a:moveTo>
                    <a:pt x="5230" y="0"/>
                  </a:moveTo>
                  <a:cubicBezTo>
                    <a:pt x="2339" y="0"/>
                    <a:pt x="0" y="34"/>
                    <a:pt x="0" y="67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67"/>
                  </a:cubicBezTo>
                  <a:cubicBezTo>
                    <a:pt x="10443" y="34"/>
                    <a:pt x="8104" y="0"/>
                    <a:pt x="52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640113" y="1471365"/>
              <a:ext cx="334913" cy="4842"/>
            </a:xfrm>
            <a:custGeom>
              <a:rect b="b" l="l" r="r" t="t"/>
              <a:pathLst>
                <a:path extrusionOk="0" h="151" w="10444">
                  <a:moveTo>
                    <a:pt x="5230" y="1"/>
                  </a:moveTo>
                  <a:cubicBezTo>
                    <a:pt x="2339" y="1"/>
                    <a:pt x="0" y="34"/>
                    <a:pt x="0" y="84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84"/>
                  </a:cubicBezTo>
                  <a:cubicBezTo>
                    <a:pt x="10443" y="34"/>
                    <a:pt x="8104" y="1"/>
                    <a:pt x="52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6418270" y="1629970"/>
              <a:ext cx="1531897" cy="88955"/>
            </a:xfrm>
            <a:custGeom>
              <a:rect b="b" l="l" r="r" t="t"/>
              <a:pathLst>
                <a:path extrusionOk="0" h="2774" w="47771">
                  <a:moveTo>
                    <a:pt x="1" y="0"/>
                  </a:moveTo>
                  <a:lnTo>
                    <a:pt x="1" y="2774"/>
                  </a:lnTo>
                  <a:lnTo>
                    <a:pt x="47771" y="2774"/>
                  </a:lnTo>
                  <a:lnTo>
                    <a:pt x="4777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6708673" y="1718894"/>
              <a:ext cx="50955" cy="153283"/>
            </a:xfrm>
            <a:custGeom>
              <a:rect b="b" l="l" r="r" t="t"/>
              <a:pathLst>
                <a:path extrusionOk="0" h="4780" w="1589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7548809" y="1718894"/>
              <a:ext cx="50955" cy="153283"/>
            </a:xfrm>
            <a:custGeom>
              <a:rect b="b" l="l" r="r" t="t"/>
              <a:pathLst>
                <a:path extrusionOk="0" h="4780" w="1589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7258951" y="1305800"/>
              <a:ext cx="481718" cy="322054"/>
            </a:xfrm>
            <a:custGeom>
              <a:rect b="b" l="l" r="r" t="t"/>
              <a:pathLst>
                <a:path extrusionOk="0" h="10043" w="15022">
                  <a:moveTo>
                    <a:pt x="1087" y="1"/>
                  </a:moveTo>
                  <a:lnTo>
                    <a:pt x="1" y="10042"/>
                  </a:lnTo>
                  <a:lnTo>
                    <a:pt x="13869" y="10042"/>
                  </a:lnTo>
                  <a:lnTo>
                    <a:pt x="150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278256" y="1329370"/>
              <a:ext cx="433488" cy="281328"/>
            </a:xfrm>
            <a:custGeom>
              <a:rect b="b" l="l" r="r" t="t"/>
              <a:pathLst>
                <a:path extrusionOk="0" h="8773" w="13518">
                  <a:moveTo>
                    <a:pt x="1053" y="1"/>
                  </a:moveTo>
                  <a:lnTo>
                    <a:pt x="0" y="8773"/>
                  </a:lnTo>
                  <a:lnTo>
                    <a:pt x="12515" y="8773"/>
                  </a:lnTo>
                  <a:lnTo>
                    <a:pt x="13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358617" y="1376541"/>
              <a:ext cx="266321" cy="187018"/>
            </a:xfrm>
            <a:custGeom>
              <a:rect b="b" l="l" r="r" t="t"/>
              <a:pathLst>
                <a:path extrusionOk="0" h="5832" w="8305">
                  <a:moveTo>
                    <a:pt x="652" y="0"/>
                  </a:moveTo>
                  <a:lnTo>
                    <a:pt x="0" y="5831"/>
                  </a:lnTo>
                  <a:lnTo>
                    <a:pt x="7904" y="583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7703663" y="1432787"/>
              <a:ext cx="112557" cy="196670"/>
            </a:xfrm>
            <a:custGeom>
              <a:rect b="b" l="l" r="r" t="t"/>
              <a:pathLst>
                <a:path extrusionOk="0" h="6133" w="3510">
                  <a:moveTo>
                    <a:pt x="686" y="0"/>
                  </a:moveTo>
                  <a:lnTo>
                    <a:pt x="1" y="6082"/>
                  </a:lnTo>
                  <a:lnTo>
                    <a:pt x="3510" y="6133"/>
                  </a:lnTo>
                  <a:lnTo>
                    <a:pt x="652" y="368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5"/>
          <p:cNvGrpSpPr/>
          <p:nvPr/>
        </p:nvGrpSpPr>
        <p:grpSpPr>
          <a:xfrm>
            <a:off x="444493" y="717090"/>
            <a:ext cx="1721576" cy="1153083"/>
            <a:chOff x="735556" y="934490"/>
            <a:chExt cx="1721576" cy="1153083"/>
          </a:xfrm>
        </p:grpSpPr>
        <p:sp>
          <p:nvSpPr>
            <p:cNvPr id="39" name="Google Shape;39;p5"/>
            <p:cNvSpPr/>
            <p:nvPr/>
          </p:nvSpPr>
          <p:spPr>
            <a:xfrm>
              <a:off x="735556" y="1437084"/>
              <a:ext cx="990212" cy="650489"/>
            </a:xfrm>
            <a:custGeom>
              <a:rect b="b" l="l" r="r" t="t"/>
              <a:pathLst>
                <a:path extrusionOk="0" h="20285" w="30879">
                  <a:moveTo>
                    <a:pt x="1" y="0"/>
                  </a:moveTo>
                  <a:lnTo>
                    <a:pt x="1" y="20284"/>
                  </a:lnTo>
                  <a:lnTo>
                    <a:pt x="30878" y="20284"/>
                  </a:lnTo>
                  <a:lnTo>
                    <a:pt x="308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70381" y="1463316"/>
              <a:ext cx="920562" cy="595333"/>
            </a:xfrm>
            <a:custGeom>
              <a:rect b="b" l="l" r="r" t="t"/>
              <a:pathLst>
                <a:path extrusionOk="0" h="18565" w="28707">
                  <a:moveTo>
                    <a:pt x="1" y="1"/>
                  </a:moveTo>
                  <a:lnTo>
                    <a:pt x="1" y="18564"/>
                  </a:lnTo>
                  <a:lnTo>
                    <a:pt x="28706" y="18564"/>
                  </a:lnTo>
                  <a:lnTo>
                    <a:pt x="2870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1080634" y="1680316"/>
              <a:ext cx="300056" cy="163993"/>
            </a:xfrm>
            <a:custGeom>
              <a:rect b="b" l="l" r="r" t="t"/>
              <a:pathLst>
                <a:path extrusionOk="0" h="5114" w="9357">
                  <a:moveTo>
                    <a:pt x="0" y="1"/>
                  </a:moveTo>
                  <a:lnTo>
                    <a:pt x="0" y="5114"/>
                  </a:lnTo>
                  <a:lnTo>
                    <a:pt x="9357" y="5114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088452" y="1209886"/>
              <a:ext cx="368680" cy="559963"/>
            </a:xfrm>
            <a:custGeom>
              <a:rect b="b" l="l" r="r" t="t"/>
              <a:pathLst>
                <a:path extrusionOk="0" h="17462" w="11497">
                  <a:moveTo>
                    <a:pt x="1" y="1"/>
                  </a:moveTo>
                  <a:lnTo>
                    <a:pt x="1" y="17461"/>
                  </a:lnTo>
                  <a:lnTo>
                    <a:pt x="11496" y="17461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103459" y="1229704"/>
              <a:ext cx="337061" cy="520840"/>
            </a:xfrm>
            <a:custGeom>
              <a:rect b="b" l="l" r="r" t="t"/>
              <a:pathLst>
                <a:path extrusionOk="0" h="16242" w="10511">
                  <a:moveTo>
                    <a:pt x="1" y="1"/>
                  </a:moveTo>
                  <a:lnTo>
                    <a:pt x="1" y="16242"/>
                  </a:lnTo>
                  <a:lnTo>
                    <a:pt x="10510" y="16242"/>
                  </a:lnTo>
                  <a:lnTo>
                    <a:pt x="1051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226695" y="1404921"/>
              <a:ext cx="92194" cy="169894"/>
            </a:xfrm>
            <a:custGeom>
              <a:rect b="b" l="l" r="r" t="t"/>
              <a:pathLst>
                <a:path extrusionOk="0" h="5298" w="2875">
                  <a:moveTo>
                    <a:pt x="1" y="1"/>
                  </a:moveTo>
                  <a:lnTo>
                    <a:pt x="1" y="5297"/>
                  </a:lnTo>
                  <a:lnTo>
                    <a:pt x="2875" y="5297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603014" y="934490"/>
              <a:ext cx="211678" cy="322054"/>
            </a:xfrm>
            <a:custGeom>
              <a:rect b="b" l="l" r="r" t="t"/>
              <a:pathLst>
                <a:path extrusionOk="0" h="10043" w="6601">
                  <a:moveTo>
                    <a:pt x="1" y="1"/>
                  </a:moveTo>
                  <a:lnTo>
                    <a:pt x="1" y="10042"/>
                  </a:lnTo>
                  <a:lnTo>
                    <a:pt x="6601" y="10042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611608" y="945746"/>
              <a:ext cx="193463" cy="299543"/>
            </a:xfrm>
            <a:custGeom>
              <a:rect b="b" l="l" r="r" t="t"/>
              <a:pathLst>
                <a:path extrusionOk="0" h="9341" w="6033">
                  <a:moveTo>
                    <a:pt x="0" y="0"/>
                  </a:moveTo>
                  <a:lnTo>
                    <a:pt x="0" y="9341"/>
                  </a:lnTo>
                  <a:lnTo>
                    <a:pt x="6032" y="934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682317" y="1046470"/>
              <a:ext cx="53072" cy="97549"/>
            </a:xfrm>
            <a:custGeom>
              <a:rect b="b" l="l" r="r" t="t"/>
              <a:pathLst>
                <a:path extrusionOk="0" h="3042" w="1655">
                  <a:moveTo>
                    <a:pt x="1" y="1"/>
                  </a:moveTo>
                  <a:lnTo>
                    <a:pt x="1" y="3042"/>
                  </a:lnTo>
                  <a:lnTo>
                    <a:pt x="1655" y="304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1388705" y="4044813"/>
            <a:ext cx="938231" cy="663893"/>
            <a:chOff x="1278330" y="4044813"/>
            <a:chExt cx="938231" cy="663893"/>
          </a:xfrm>
        </p:grpSpPr>
        <p:sp>
          <p:nvSpPr>
            <p:cNvPr id="49" name="Google Shape;49;p5"/>
            <p:cNvSpPr/>
            <p:nvPr/>
          </p:nvSpPr>
          <p:spPr>
            <a:xfrm>
              <a:off x="1306197" y="4117158"/>
              <a:ext cx="794088" cy="258272"/>
            </a:xfrm>
            <a:custGeom>
              <a:rect b="b" l="l" r="r" t="t"/>
              <a:pathLst>
                <a:path extrusionOk="0" h="8054" w="24763">
                  <a:moveTo>
                    <a:pt x="0" y="0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78330" y="4044813"/>
              <a:ext cx="855176" cy="72376"/>
            </a:xfrm>
            <a:custGeom>
              <a:rect b="b" l="l" r="r" t="t"/>
              <a:pathLst>
                <a:path extrusionOk="0" h="2257" w="26668">
                  <a:moveTo>
                    <a:pt x="1" y="1"/>
                  </a:moveTo>
                  <a:lnTo>
                    <a:pt x="1" y="2256"/>
                  </a:lnTo>
                  <a:lnTo>
                    <a:pt x="26667" y="2256"/>
                  </a:lnTo>
                  <a:lnTo>
                    <a:pt x="266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78330" y="4044813"/>
              <a:ext cx="444199" cy="330616"/>
            </a:xfrm>
            <a:custGeom>
              <a:rect b="b" l="l" r="r" t="t"/>
              <a:pathLst>
                <a:path extrusionOk="0" h="10310" w="13852">
                  <a:moveTo>
                    <a:pt x="1" y="1"/>
                  </a:moveTo>
                  <a:lnTo>
                    <a:pt x="1" y="2256"/>
                  </a:lnTo>
                  <a:lnTo>
                    <a:pt x="869" y="2256"/>
                  </a:lnTo>
                  <a:lnTo>
                    <a:pt x="869" y="10310"/>
                  </a:lnTo>
                  <a:lnTo>
                    <a:pt x="13334" y="10310"/>
                  </a:lnTo>
                  <a:lnTo>
                    <a:pt x="13852" y="2056"/>
                  </a:lnTo>
                  <a:lnTo>
                    <a:pt x="138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828064" y="4158942"/>
              <a:ext cx="161300" cy="38609"/>
            </a:xfrm>
            <a:custGeom>
              <a:rect b="b" l="l" r="r" t="t"/>
              <a:pathLst>
                <a:path extrusionOk="0" h="1204" w="5030">
                  <a:moveTo>
                    <a:pt x="1" y="0"/>
                  </a:moveTo>
                  <a:lnTo>
                    <a:pt x="1" y="1203"/>
                  </a:lnTo>
                  <a:lnTo>
                    <a:pt x="5030" y="1203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803404" y="4246262"/>
              <a:ext cx="206867" cy="82029"/>
            </a:xfrm>
            <a:custGeom>
              <a:rect b="b" l="l" r="r" t="t"/>
              <a:pathLst>
                <a:path extrusionOk="0" h="2558" w="6451">
                  <a:moveTo>
                    <a:pt x="1" y="1"/>
                  </a:moveTo>
                  <a:lnTo>
                    <a:pt x="1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89252" y="4450403"/>
              <a:ext cx="794088" cy="258304"/>
            </a:xfrm>
            <a:custGeom>
              <a:rect b="b" l="l" r="r" t="t"/>
              <a:pathLst>
                <a:path extrusionOk="0" h="8055" w="24763">
                  <a:moveTo>
                    <a:pt x="0" y="1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361385" y="4378091"/>
              <a:ext cx="855176" cy="72344"/>
            </a:xfrm>
            <a:custGeom>
              <a:rect b="b" l="l" r="r" t="t"/>
              <a:pathLst>
                <a:path extrusionOk="0" h="2256" w="26668">
                  <a:moveTo>
                    <a:pt x="0" y="0"/>
                  </a:moveTo>
                  <a:lnTo>
                    <a:pt x="0" y="2256"/>
                  </a:lnTo>
                  <a:lnTo>
                    <a:pt x="26667" y="2256"/>
                  </a:lnTo>
                  <a:lnTo>
                    <a:pt x="266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361385" y="4378091"/>
              <a:ext cx="444199" cy="330616"/>
            </a:xfrm>
            <a:custGeom>
              <a:rect b="b" l="l" r="r" t="t"/>
              <a:pathLst>
                <a:path extrusionOk="0" h="10310" w="13852">
                  <a:moveTo>
                    <a:pt x="0" y="0"/>
                  </a:moveTo>
                  <a:lnTo>
                    <a:pt x="0" y="2256"/>
                  </a:lnTo>
                  <a:lnTo>
                    <a:pt x="869" y="2256"/>
                  </a:lnTo>
                  <a:lnTo>
                    <a:pt x="869" y="10309"/>
                  </a:lnTo>
                  <a:lnTo>
                    <a:pt x="13334" y="10309"/>
                  </a:lnTo>
                  <a:lnTo>
                    <a:pt x="13852" y="2039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911118" y="4492219"/>
              <a:ext cx="160754" cy="38609"/>
            </a:xfrm>
            <a:custGeom>
              <a:rect b="b" l="l" r="r" t="t"/>
              <a:pathLst>
                <a:path extrusionOk="0" h="1204" w="5013">
                  <a:moveTo>
                    <a:pt x="0" y="0"/>
                  </a:moveTo>
                  <a:lnTo>
                    <a:pt x="0" y="1203"/>
                  </a:lnTo>
                  <a:lnTo>
                    <a:pt x="5013" y="1203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885945" y="4579539"/>
              <a:ext cx="206835" cy="82029"/>
            </a:xfrm>
            <a:custGeom>
              <a:rect b="b" l="l" r="r" t="t"/>
              <a:pathLst>
                <a:path extrusionOk="0" h="2558" w="6450">
                  <a:moveTo>
                    <a:pt x="0" y="1"/>
                  </a:moveTo>
                  <a:lnTo>
                    <a:pt x="0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6953203" y="3236296"/>
            <a:ext cx="837507" cy="1448842"/>
            <a:chOff x="7002828" y="3236296"/>
            <a:chExt cx="837507" cy="1448842"/>
          </a:xfrm>
        </p:grpSpPr>
        <p:sp>
          <p:nvSpPr>
            <p:cNvPr id="60" name="Google Shape;60;p5"/>
            <p:cNvSpPr/>
            <p:nvPr/>
          </p:nvSpPr>
          <p:spPr>
            <a:xfrm>
              <a:off x="7002828" y="3236296"/>
              <a:ext cx="837507" cy="1448842"/>
            </a:xfrm>
            <a:custGeom>
              <a:rect b="b" l="l" r="r" t="t"/>
              <a:pathLst>
                <a:path extrusionOk="0" h="45181" w="26117">
                  <a:moveTo>
                    <a:pt x="586" y="0"/>
                  </a:moveTo>
                  <a:lnTo>
                    <a:pt x="1" y="45180"/>
                  </a:lnTo>
                  <a:lnTo>
                    <a:pt x="26116" y="45180"/>
                  </a:lnTo>
                  <a:lnTo>
                    <a:pt x="26116" y="61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465242" y="3247551"/>
              <a:ext cx="375094" cy="1437586"/>
            </a:xfrm>
            <a:custGeom>
              <a:rect b="b" l="l" r="r" t="t"/>
              <a:pathLst>
                <a:path extrusionOk="0" h="44830" w="11697">
                  <a:moveTo>
                    <a:pt x="234" y="0"/>
                  </a:moveTo>
                  <a:lnTo>
                    <a:pt x="0" y="44829"/>
                  </a:lnTo>
                  <a:lnTo>
                    <a:pt x="11696" y="44829"/>
                  </a:lnTo>
                  <a:lnTo>
                    <a:pt x="11696" y="2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048396" y="3262559"/>
              <a:ext cx="396515" cy="296304"/>
            </a:xfrm>
            <a:custGeom>
              <a:rect b="b" l="l" r="r" t="t"/>
              <a:pathLst>
                <a:path extrusionOk="0" h="9240" w="12365">
                  <a:moveTo>
                    <a:pt x="0" y="0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185004" y="3340226"/>
              <a:ext cx="121119" cy="47716"/>
            </a:xfrm>
            <a:custGeom>
              <a:rect b="b" l="l" r="r" t="t"/>
              <a:pathLst>
                <a:path extrusionOk="0" h="1488" w="3777">
                  <a:moveTo>
                    <a:pt x="3777" y="1"/>
                  </a:moveTo>
                  <a:lnTo>
                    <a:pt x="1" y="118"/>
                  </a:lnTo>
                  <a:lnTo>
                    <a:pt x="1" y="1488"/>
                  </a:lnTo>
                  <a:lnTo>
                    <a:pt x="3777" y="1488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185004" y="3424885"/>
              <a:ext cx="125416" cy="17733"/>
            </a:xfrm>
            <a:custGeom>
              <a:rect b="b" l="l" r="r" t="t"/>
              <a:pathLst>
                <a:path extrusionOk="0" h="553" w="3911">
                  <a:moveTo>
                    <a:pt x="1" y="1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048396" y="4300937"/>
              <a:ext cx="396515" cy="295791"/>
            </a:xfrm>
            <a:custGeom>
              <a:rect b="b" l="l" r="r" t="t"/>
              <a:pathLst>
                <a:path extrusionOk="0" h="9224" w="12365">
                  <a:moveTo>
                    <a:pt x="0" y="0"/>
                  </a:moveTo>
                  <a:lnTo>
                    <a:pt x="0" y="9223"/>
                  </a:lnTo>
                  <a:lnTo>
                    <a:pt x="12364" y="9223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185004" y="4378091"/>
              <a:ext cx="121119" cy="47716"/>
            </a:xfrm>
            <a:custGeom>
              <a:rect b="b" l="l" r="r" t="t"/>
              <a:pathLst>
                <a:path extrusionOk="0" h="1488" w="3777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185004" y="4462749"/>
              <a:ext cx="125416" cy="17701"/>
            </a:xfrm>
            <a:custGeom>
              <a:rect b="b" l="l" r="r" t="t"/>
              <a:pathLst>
                <a:path extrusionOk="0" h="552" w="3911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48396" y="3596349"/>
              <a:ext cx="396515" cy="296336"/>
            </a:xfrm>
            <a:custGeom>
              <a:rect b="b" l="l" r="r" t="t"/>
              <a:pathLst>
                <a:path extrusionOk="0" h="9241" w="12365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185004" y="3674049"/>
              <a:ext cx="121119" cy="47716"/>
            </a:xfrm>
            <a:custGeom>
              <a:rect b="b" l="l" r="r" t="t"/>
              <a:pathLst>
                <a:path extrusionOk="0" h="1488" w="3777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185004" y="3758707"/>
              <a:ext cx="125416" cy="17701"/>
            </a:xfrm>
            <a:custGeom>
              <a:rect b="b" l="l" r="r" t="t"/>
              <a:pathLst>
                <a:path extrusionOk="0" h="552" w="3911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43041" y="3951048"/>
              <a:ext cx="396515" cy="296336"/>
            </a:xfrm>
            <a:custGeom>
              <a:rect b="b" l="l" r="r" t="t"/>
              <a:pathLst>
                <a:path extrusionOk="0" h="9241" w="12365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182342" y="4081242"/>
              <a:ext cx="114160" cy="44510"/>
            </a:xfrm>
            <a:custGeom>
              <a:rect b="b" l="l" r="r" t="t"/>
              <a:pathLst>
                <a:path extrusionOk="0" h="1388" w="3560">
                  <a:moveTo>
                    <a:pt x="3559" y="1"/>
                  </a:moveTo>
                  <a:lnTo>
                    <a:pt x="0" y="118"/>
                  </a:lnTo>
                  <a:lnTo>
                    <a:pt x="0" y="1388"/>
                  </a:lnTo>
                  <a:lnTo>
                    <a:pt x="3559" y="1388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182342" y="4160545"/>
              <a:ext cx="117912" cy="16643"/>
            </a:xfrm>
            <a:custGeom>
              <a:rect b="b" l="l" r="r" t="t"/>
              <a:pathLst>
                <a:path extrusionOk="0" h="519" w="3677">
                  <a:moveTo>
                    <a:pt x="0" y="1"/>
                  </a:moveTo>
                  <a:lnTo>
                    <a:pt x="0" y="519"/>
                  </a:lnTo>
                  <a:lnTo>
                    <a:pt x="3676" y="519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6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 txBox="1"/>
          <p:nvPr>
            <p:ph type="title"/>
          </p:nvPr>
        </p:nvSpPr>
        <p:spPr>
          <a:xfrm>
            <a:off x="1140950" y="2667600"/>
            <a:ext cx="38004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1140950" y="3212150"/>
            <a:ext cx="38004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81" name="Google Shape;81;p7"/>
          <p:cNvGrpSpPr/>
          <p:nvPr/>
        </p:nvGrpSpPr>
        <p:grpSpPr>
          <a:xfrm>
            <a:off x="5732681" y="1433144"/>
            <a:ext cx="623168" cy="481718"/>
            <a:chOff x="5732681" y="1433144"/>
            <a:chExt cx="623168" cy="481718"/>
          </a:xfrm>
        </p:grpSpPr>
        <p:sp>
          <p:nvSpPr>
            <p:cNvPr id="82" name="Google Shape;82;p7"/>
            <p:cNvSpPr/>
            <p:nvPr/>
          </p:nvSpPr>
          <p:spPr>
            <a:xfrm>
              <a:off x="5732681" y="1433144"/>
              <a:ext cx="623168" cy="481718"/>
            </a:xfrm>
            <a:custGeom>
              <a:rect b="b" l="l" r="r" t="t"/>
              <a:pathLst>
                <a:path extrusionOk="0" h="15022" w="19433">
                  <a:moveTo>
                    <a:pt x="1" y="1"/>
                  </a:moveTo>
                  <a:lnTo>
                    <a:pt x="1" y="15022"/>
                  </a:lnTo>
                  <a:lnTo>
                    <a:pt x="19433" y="15022"/>
                  </a:lnTo>
                  <a:lnTo>
                    <a:pt x="194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780910" y="1606758"/>
              <a:ext cx="526709" cy="264172"/>
            </a:xfrm>
            <a:custGeom>
              <a:rect b="b" l="l" r="r" t="t"/>
              <a:pathLst>
                <a:path extrusionOk="0" h="8238" w="16425">
                  <a:moveTo>
                    <a:pt x="11045" y="0"/>
                  </a:moveTo>
                  <a:lnTo>
                    <a:pt x="6650" y="5264"/>
                  </a:lnTo>
                  <a:lnTo>
                    <a:pt x="3977" y="2473"/>
                  </a:lnTo>
                  <a:lnTo>
                    <a:pt x="0" y="8238"/>
                  </a:lnTo>
                  <a:lnTo>
                    <a:pt x="16425" y="8238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967896" y="1584791"/>
              <a:ext cx="89500" cy="76417"/>
            </a:xfrm>
            <a:custGeom>
              <a:rect b="b" l="l" r="r" t="t"/>
              <a:pathLst>
                <a:path extrusionOk="0" h="2383" w="2791">
                  <a:moveTo>
                    <a:pt x="1187" y="0"/>
                  </a:moveTo>
                  <a:cubicBezTo>
                    <a:pt x="535" y="0"/>
                    <a:pt x="1" y="535"/>
                    <a:pt x="1" y="1187"/>
                  </a:cubicBezTo>
                  <a:cubicBezTo>
                    <a:pt x="1" y="1911"/>
                    <a:pt x="591" y="2383"/>
                    <a:pt x="1206" y="2383"/>
                  </a:cubicBezTo>
                  <a:cubicBezTo>
                    <a:pt x="1499" y="2383"/>
                    <a:pt x="1797" y="2276"/>
                    <a:pt x="2039" y="2039"/>
                  </a:cubicBezTo>
                  <a:cubicBezTo>
                    <a:pt x="2791" y="1287"/>
                    <a:pt x="2256" y="0"/>
                    <a:pt x="11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7529776" y="988432"/>
            <a:ext cx="845524" cy="1094143"/>
            <a:chOff x="7529776" y="988432"/>
            <a:chExt cx="845524" cy="1094143"/>
          </a:xfrm>
        </p:grpSpPr>
        <p:sp>
          <p:nvSpPr>
            <p:cNvPr id="86" name="Google Shape;86;p7"/>
            <p:cNvSpPr/>
            <p:nvPr/>
          </p:nvSpPr>
          <p:spPr>
            <a:xfrm>
              <a:off x="7529776" y="988432"/>
              <a:ext cx="845524" cy="1094143"/>
            </a:xfrm>
            <a:custGeom>
              <a:rect b="b" l="l" r="r" t="t"/>
              <a:pathLst>
                <a:path extrusionOk="0" h="34120" w="26367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84964" y="1027554"/>
              <a:ext cx="741048" cy="998229"/>
            </a:xfrm>
            <a:custGeom>
              <a:rect b="b" l="l" r="r" t="t"/>
              <a:pathLst>
                <a:path extrusionOk="0" h="31129" w="23109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714068" y="1199019"/>
              <a:ext cx="492461" cy="680504"/>
            </a:xfrm>
            <a:custGeom>
              <a:rect b="b" l="l" r="r" t="t"/>
              <a:pathLst>
                <a:path extrusionOk="0" h="21221" w="15357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21571" y="1199019"/>
              <a:ext cx="484957" cy="680504"/>
            </a:xfrm>
            <a:custGeom>
              <a:rect b="b" l="l" r="r" t="t"/>
              <a:pathLst>
                <a:path extrusionOk="0" h="21221" w="15123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5334050" y="371742"/>
            <a:ext cx="608705" cy="787129"/>
            <a:chOff x="5334050" y="371742"/>
            <a:chExt cx="608705" cy="787129"/>
          </a:xfrm>
        </p:grpSpPr>
        <p:sp>
          <p:nvSpPr>
            <p:cNvPr id="91" name="Google Shape;91;p7"/>
            <p:cNvSpPr/>
            <p:nvPr/>
          </p:nvSpPr>
          <p:spPr>
            <a:xfrm>
              <a:off x="5334050" y="371742"/>
              <a:ext cx="608705" cy="787129"/>
            </a:xfrm>
            <a:custGeom>
              <a:rect b="b" l="l" r="r" t="t"/>
              <a:pathLst>
                <a:path extrusionOk="0" h="24546" w="18982">
                  <a:moveTo>
                    <a:pt x="518" y="0"/>
                  </a:moveTo>
                  <a:lnTo>
                    <a:pt x="0" y="24545"/>
                  </a:lnTo>
                  <a:lnTo>
                    <a:pt x="18480" y="24462"/>
                  </a:lnTo>
                  <a:lnTo>
                    <a:pt x="18981" y="38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374230" y="400122"/>
              <a:ext cx="532609" cy="717478"/>
            </a:xfrm>
            <a:custGeom>
              <a:rect b="b" l="l" r="r" t="t"/>
              <a:pathLst>
                <a:path extrusionOk="0" h="22374" w="16609">
                  <a:moveTo>
                    <a:pt x="452" y="1"/>
                  </a:moveTo>
                  <a:lnTo>
                    <a:pt x="1" y="22374"/>
                  </a:lnTo>
                  <a:lnTo>
                    <a:pt x="16158" y="22173"/>
                  </a:lnTo>
                  <a:lnTo>
                    <a:pt x="16609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466938" y="523357"/>
              <a:ext cx="354186" cy="489222"/>
            </a:xfrm>
            <a:custGeom>
              <a:rect b="b" l="l" r="r" t="t"/>
              <a:pathLst>
                <a:path extrusionOk="0" h="15256" w="11045">
                  <a:moveTo>
                    <a:pt x="11045" y="1"/>
                  </a:moveTo>
                  <a:lnTo>
                    <a:pt x="318" y="185"/>
                  </a:lnTo>
                  <a:lnTo>
                    <a:pt x="0" y="15038"/>
                  </a:lnTo>
                  <a:lnTo>
                    <a:pt x="10727" y="15256"/>
                  </a:lnTo>
                  <a:lnTo>
                    <a:pt x="110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472293" y="523357"/>
              <a:ext cx="348830" cy="489222"/>
            </a:xfrm>
            <a:custGeom>
              <a:rect b="b" l="l" r="r" t="t"/>
              <a:pathLst>
                <a:path extrusionOk="0" h="15256" w="10878">
                  <a:moveTo>
                    <a:pt x="10878" y="1"/>
                  </a:moveTo>
                  <a:lnTo>
                    <a:pt x="0" y="7202"/>
                  </a:lnTo>
                  <a:lnTo>
                    <a:pt x="10560" y="15256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7179887" y="2301692"/>
            <a:ext cx="608705" cy="786584"/>
            <a:chOff x="7179887" y="2301692"/>
            <a:chExt cx="608705" cy="786584"/>
          </a:xfrm>
        </p:grpSpPr>
        <p:sp>
          <p:nvSpPr>
            <p:cNvPr id="96" name="Google Shape;96;p7"/>
            <p:cNvSpPr/>
            <p:nvPr/>
          </p:nvSpPr>
          <p:spPr>
            <a:xfrm>
              <a:off x="7179887" y="2301692"/>
              <a:ext cx="608705" cy="786584"/>
            </a:xfrm>
            <a:custGeom>
              <a:rect b="b" l="l" r="r" t="t"/>
              <a:pathLst>
                <a:path extrusionOk="0" h="24529" w="18982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220068" y="2329559"/>
              <a:ext cx="532609" cy="717991"/>
            </a:xfrm>
            <a:custGeom>
              <a:rect b="b" l="l" r="r" t="t"/>
              <a:pathLst>
                <a:path extrusionOk="0" h="22390" w="16609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312775" y="2452794"/>
              <a:ext cx="354186" cy="489735"/>
            </a:xfrm>
            <a:custGeom>
              <a:rect b="b" l="l" r="r" t="t"/>
              <a:pathLst>
                <a:path extrusionOk="0" h="15272" w="11045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4941319" y="2011289"/>
            <a:ext cx="363838" cy="471007"/>
            <a:chOff x="4941319" y="2011289"/>
            <a:chExt cx="363838" cy="471007"/>
          </a:xfrm>
        </p:grpSpPr>
        <p:sp>
          <p:nvSpPr>
            <p:cNvPr id="100" name="Google Shape;100;p7"/>
            <p:cNvSpPr/>
            <p:nvPr/>
          </p:nvSpPr>
          <p:spPr>
            <a:xfrm>
              <a:off x="4941319" y="2011289"/>
              <a:ext cx="363838" cy="471007"/>
            </a:xfrm>
            <a:custGeom>
              <a:rect b="b" l="l" r="r" t="t"/>
              <a:pathLst>
                <a:path extrusionOk="0" h="14688" w="11346">
                  <a:moveTo>
                    <a:pt x="301" y="0"/>
                  </a:moveTo>
                  <a:lnTo>
                    <a:pt x="0" y="14687"/>
                  </a:lnTo>
                  <a:lnTo>
                    <a:pt x="11044" y="14637"/>
                  </a:lnTo>
                  <a:lnTo>
                    <a:pt x="11345" y="23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964889" y="2027900"/>
              <a:ext cx="318815" cy="429737"/>
            </a:xfrm>
            <a:custGeom>
              <a:rect b="b" l="l" r="r" t="t"/>
              <a:pathLst>
                <a:path extrusionOk="0" h="13401" w="9942">
                  <a:moveTo>
                    <a:pt x="284" y="0"/>
                  </a:moveTo>
                  <a:lnTo>
                    <a:pt x="0" y="13401"/>
                  </a:lnTo>
                  <a:lnTo>
                    <a:pt x="9674" y="13284"/>
                  </a:lnTo>
                  <a:lnTo>
                    <a:pt x="9942" y="201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20590" y="2101848"/>
              <a:ext cx="211678" cy="293097"/>
            </a:xfrm>
            <a:custGeom>
              <a:rect b="b" l="l" r="r" t="t"/>
              <a:pathLst>
                <a:path extrusionOk="0" h="9140" w="6601">
                  <a:moveTo>
                    <a:pt x="6601" y="0"/>
                  </a:moveTo>
                  <a:lnTo>
                    <a:pt x="185" y="117"/>
                  </a:lnTo>
                  <a:lnTo>
                    <a:pt x="1" y="9006"/>
                  </a:lnTo>
                  <a:lnTo>
                    <a:pt x="6417" y="9140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023829" y="2101848"/>
              <a:ext cx="208439" cy="293097"/>
            </a:xfrm>
            <a:custGeom>
              <a:rect b="b" l="l" r="r" t="t"/>
              <a:pathLst>
                <a:path extrusionOk="0" h="9140" w="6500">
                  <a:moveTo>
                    <a:pt x="6500" y="0"/>
                  </a:moveTo>
                  <a:lnTo>
                    <a:pt x="0" y="4311"/>
                  </a:lnTo>
                  <a:lnTo>
                    <a:pt x="6316" y="9140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6810181" y="513737"/>
            <a:ext cx="556211" cy="535271"/>
            <a:chOff x="6810181" y="513737"/>
            <a:chExt cx="556211" cy="535271"/>
          </a:xfrm>
        </p:grpSpPr>
        <p:sp>
          <p:nvSpPr>
            <p:cNvPr id="105" name="Google Shape;105;p7"/>
            <p:cNvSpPr/>
            <p:nvPr/>
          </p:nvSpPr>
          <p:spPr>
            <a:xfrm>
              <a:off x="6946821" y="513737"/>
              <a:ext cx="273279" cy="121119"/>
            </a:xfrm>
            <a:custGeom>
              <a:rect b="b" l="l" r="r" t="t"/>
              <a:pathLst>
                <a:path extrusionOk="0" h="3777" w="8522">
                  <a:moveTo>
                    <a:pt x="20" y="3578"/>
                  </a:moveTo>
                  <a:cubicBezTo>
                    <a:pt x="14" y="3583"/>
                    <a:pt x="7" y="3588"/>
                    <a:pt x="0" y="3592"/>
                  </a:cubicBezTo>
                  <a:lnTo>
                    <a:pt x="0" y="3609"/>
                  </a:lnTo>
                  <a:cubicBezTo>
                    <a:pt x="7" y="3598"/>
                    <a:pt x="14" y="3588"/>
                    <a:pt x="20" y="3578"/>
                  </a:cubicBezTo>
                  <a:close/>
                  <a:moveTo>
                    <a:pt x="4344" y="0"/>
                  </a:moveTo>
                  <a:cubicBezTo>
                    <a:pt x="4127" y="33"/>
                    <a:pt x="3943" y="117"/>
                    <a:pt x="3776" y="234"/>
                  </a:cubicBezTo>
                  <a:cubicBezTo>
                    <a:pt x="3609" y="351"/>
                    <a:pt x="3459" y="451"/>
                    <a:pt x="3309" y="568"/>
                  </a:cubicBezTo>
                  <a:cubicBezTo>
                    <a:pt x="3008" y="785"/>
                    <a:pt x="2740" y="1003"/>
                    <a:pt x="2473" y="1220"/>
                  </a:cubicBezTo>
                  <a:cubicBezTo>
                    <a:pt x="1972" y="1671"/>
                    <a:pt x="1521" y="2072"/>
                    <a:pt x="1153" y="2423"/>
                  </a:cubicBezTo>
                  <a:cubicBezTo>
                    <a:pt x="786" y="2774"/>
                    <a:pt x="485" y="3058"/>
                    <a:pt x="284" y="3275"/>
                  </a:cubicBezTo>
                  <a:cubicBezTo>
                    <a:pt x="192" y="3367"/>
                    <a:pt x="100" y="3460"/>
                    <a:pt x="20" y="3578"/>
                  </a:cubicBezTo>
                  <a:lnTo>
                    <a:pt x="20" y="3578"/>
                  </a:lnTo>
                  <a:cubicBezTo>
                    <a:pt x="131" y="3499"/>
                    <a:pt x="240" y="3420"/>
                    <a:pt x="334" y="3325"/>
                  </a:cubicBezTo>
                  <a:lnTo>
                    <a:pt x="1237" y="2506"/>
                  </a:lnTo>
                  <a:cubicBezTo>
                    <a:pt x="1604" y="2172"/>
                    <a:pt x="2072" y="1771"/>
                    <a:pt x="2573" y="1353"/>
                  </a:cubicBezTo>
                  <a:cubicBezTo>
                    <a:pt x="2841" y="1136"/>
                    <a:pt x="3108" y="919"/>
                    <a:pt x="3409" y="702"/>
                  </a:cubicBezTo>
                  <a:cubicBezTo>
                    <a:pt x="3559" y="585"/>
                    <a:pt x="3710" y="485"/>
                    <a:pt x="3860" y="384"/>
                  </a:cubicBezTo>
                  <a:cubicBezTo>
                    <a:pt x="4010" y="284"/>
                    <a:pt x="4161" y="217"/>
                    <a:pt x="4344" y="167"/>
                  </a:cubicBezTo>
                  <a:cubicBezTo>
                    <a:pt x="4512" y="217"/>
                    <a:pt x="4679" y="284"/>
                    <a:pt x="4812" y="384"/>
                  </a:cubicBezTo>
                  <a:cubicBezTo>
                    <a:pt x="4963" y="501"/>
                    <a:pt x="5113" y="602"/>
                    <a:pt x="5247" y="718"/>
                  </a:cubicBezTo>
                  <a:cubicBezTo>
                    <a:pt x="5531" y="952"/>
                    <a:pt x="5798" y="1186"/>
                    <a:pt x="6049" y="1404"/>
                  </a:cubicBezTo>
                  <a:cubicBezTo>
                    <a:pt x="6533" y="1855"/>
                    <a:pt x="6968" y="2272"/>
                    <a:pt x="7335" y="2640"/>
                  </a:cubicBezTo>
                  <a:lnTo>
                    <a:pt x="8204" y="3475"/>
                  </a:lnTo>
                  <a:cubicBezTo>
                    <a:pt x="8304" y="3592"/>
                    <a:pt x="8405" y="3693"/>
                    <a:pt x="8522" y="3776"/>
                  </a:cubicBezTo>
                  <a:cubicBezTo>
                    <a:pt x="8438" y="3642"/>
                    <a:pt x="8355" y="3542"/>
                    <a:pt x="8254" y="3425"/>
                  </a:cubicBezTo>
                  <a:cubicBezTo>
                    <a:pt x="8054" y="3225"/>
                    <a:pt x="7786" y="2907"/>
                    <a:pt x="7419" y="2540"/>
                  </a:cubicBezTo>
                  <a:cubicBezTo>
                    <a:pt x="7068" y="2189"/>
                    <a:pt x="6650" y="1754"/>
                    <a:pt x="6149" y="1287"/>
                  </a:cubicBezTo>
                  <a:cubicBezTo>
                    <a:pt x="5898" y="1053"/>
                    <a:pt x="5648" y="819"/>
                    <a:pt x="5364" y="585"/>
                  </a:cubicBezTo>
                  <a:cubicBezTo>
                    <a:pt x="5213" y="468"/>
                    <a:pt x="5063" y="351"/>
                    <a:pt x="4896" y="251"/>
                  </a:cubicBezTo>
                  <a:cubicBezTo>
                    <a:pt x="4745" y="117"/>
                    <a:pt x="4545" y="33"/>
                    <a:pt x="43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810181" y="619271"/>
              <a:ext cx="556211" cy="429737"/>
            </a:xfrm>
            <a:custGeom>
              <a:rect b="b" l="l" r="r" t="t"/>
              <a:pathLst>
                <a:path extrusionOk="0" h="13401" w="17345">
                  <a:moveTo>
                    <a:pt x="1" y="1"/>
                  </a:moveTo>
                  <a:lnTo>
                    <a:pt x="67" y="13050"/>
                  </a:lnTo>
                  <a:lnTo>
                    <a:pt x="17077" y="13401"/>
                  </a:lnTo>
                  <a:lnTo>
                    <a:pt x="17344" y="3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839106" y="647138"/>
              <a:ext cx="507436" cy="376697"/>
            </a:xfrm>
            <a:custGeom>
              <a:rect b="b" l="l" r="r" t="t"/>
              <a:pathLst>
                <a:path extrusionOk="0" h="11747" w="15824">
                  <a:moveTo>
                    <a:pt x="1" y="0"/>
                  </a:moveTo>
                  <a:lnTo>
                    <a:pt x="151" y="11429"/>
                  </a:lnTo>
                  <a:lnTo>
                    <a:pt x="15590" y="11747"/>
                  </a:lnTo>
                  <a:lnTo>
                    <a:pt x="15824" y="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913599" y="713036"/>
              <a:ext cx="346169" cy="249710"/>
            </a:xfrm>
            <a:custGeom>
              <a:rect b="b" l="l" r="r" t="t"/>
              <a:pathLst>
                <a:path extrusionOk="0" h="7787" w="10795">
                  <a:moveTo>
                    <a:pt x="151" y="1"/>
                  </a:moveTo>
                  <a:lnTo>
                    <a:pt x="0" y="7570"/>
                  </a:lnTo>
                  <a:lnTo>
                    <a:pt x="10794" y="7787"/>
                  </a:lnTo>
                  <a:lnTo>
                    <a:pt x="10660" y="21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969300" y="779480"/>
              <a:ext cx="238999" cy="5932"/>
            </a:xfrm>
            <a:custGeom>
              <a:rect b="b" l="l" r="r" t="t"/>
              <a:pathLst>
                <a:path extrusionOk="0" h="185" w="7453">
                  <a:moveTo>
                    <a:pt x="3727" y="0"/>
                  </a:moveTo>
                  <a:cubicBezTo>
                    <a:pt x="1672" y="0"/>
                    <a:pt x="1" y="51"/>
                    <a:pt x="1" y="84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84"/>
                  </a:cubicBezTo>
                  <a:cubicBezTo>
                    <a:pt x="7453" y="51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69300" y="817512"/>
              <a:ext cx="238999" cy="5387"/>
            </a:xfrm>
            <a:custGeom>
              <a:rect b="b" l="l" r="r" t="t"/>
              <a:pathLst>
                <a:path extrusionOk="0" h="168" w="7453">
                  <a:moveTo>
                    <a:pt x="3727" y="1"/>
                  </a:moveTo>
                  <a:cubicBezTo>
                    <a:pt x="1672" y="1"/>
                    <a:pt x="1" y="34"/>
                    <a:pt x="1" y="84"/>
                  </a:cubicBezTo>
                  <a:cubicBezTo>
                    <a:pt x="1" y="134"/>
                    <a:pt x="1672" y="168"/>
                    <a:pt x="3727" y="168"/>
                  </a:cubicBezTo>
                  <a:cubicBezTo>
                    <a:pt x="5782" y="168"/>
                    <a:pt x="7453" y="134"/>
                    <a:pt x="7453" y="84"/>
                  </a:cubicBezTo>
                  <a:cubicBezTo>
                    <a:pt x="7453" y="34"/>
                    <a:pt x="5782" y="1"/>
                    <a:pt x="37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969300" y="855031"/>
              <a:ext cx="238999" cy="5932"/>
            </a:xfrm>
            <a:custGeom>
              <a:rect b="b" l="l" r="r" t="t"/>
              <a:pathLst>
                <a:path extrusionOk="0" h="185" w="7453">
                  <a:moveTo>
                    <a:pt x="3727" y="0"/>
                  </a:moveTo>
                  <a:cubicBezTo>
                    <a:pt x="1672" y="0"/>
                    <a:pt x="1" y="50"/>
                    <a:pt x="1" y="101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101"/>
                  </a:cubicBezTo>
                  <a:cubicBezTo>
                    <a:pt x="7453" y="50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123641" y="893063"/>
              <a:ext cx="84658" cy="5387"/>
            </a:xfrm>
            <a:custGeom>
              <a:rect b="b" l="l" r="r" t="t"/>
              <a:pathLst>
                <a:path extrusionOk="0" h="168" w="2640">
                  <a:moveTo>
                    <a:pt x="1320" y="1"/>
                  </a:moveTo>
                  <a:cubicBezTo>
                    <a:pt x="585" y="1"/>
                    <a:pt x="0" y="34"/>
                    <a:pt x="0" y="84"/>
                  </a:cubicBezTo>
                  <a:cubicBezTo>
                    <a:pt x="0" y="134"/>
                    <a:pt x="585" y="168"/>
                    <a:pt x="1320" y="168"/>
                  </a:cubicBezTo>
                  <a:cubicBezTo>
                    <a:pt x="2055" y="168"/>
                    <a:pt x="2640" y="134"/>
                    <a:pt x="2640" y="84"/>
                  </a:cubicBezTo>
                  <a:cubicBezTo>
                    <a:pt x="2640" y="34"/>
                    <a:pt x="2055" y="1"/>
                    <a:pt x="13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161128" y="723522"/>
              <a:ext cx="92194" cy="83536"/>
            </a:xfrm>
            <a:custGeom>
              <a:rect b="b" l="l" r="r" t="t"/>
              <a:pathLst>
                <a:path extrusionOk="0" h="2605" w="2875">
                  <a:moveTo>
                    <a:pt x="1281" y="0"/>
                  </a:moveTo>
                  <a:cubicBezTo>
                    <a:pt x="998" y="0"/>
                    <a:pt x="719" y="97"/>
                    <a:pt x="485" y="275"/>
                  </a:cubicBezTo>
                  <a:cubicBezTo>
                    <a:pt x="251" y="459"/>
                    <a:pt x="101" y="710"/>
                    <a:pt x="34" y="994"/>
                  </a:cubicBezTo>
                  <a:cubicBezTo>
                    <a:pt x="17" y="1094"/>
                    <a:pt x="1" y="1194"/>
                    <a:pt x="34" y="1294"/>
                  </a:cubicBezTo>
                  <a:cubicBezTo>
                    <a:pt x="51" y="1294"/>
                    <a:pt x="51" y="1194"/>
                    <a:pt x="101" y="1010"/>
                  </a:cubicBezTo>
                  <a:cubicBezTo>
                    <a:pt x="184" y="760"/>
                    <a:pt x="335" y="526"/>
                    <a:pt x="552" y="375"/>
                  </a:cubicBezTo>
                  <a:cubicBezTo>
                    <a:pt x="769" y="215"/>
                    <a:pt x="1011" y="142"/>
                    <a:pt x="1247" y="142"/>
                  </a:cubicBezTo>
                  <a:cubicBezTo>
                    <a:pt x="1847" y="142"/>
                    <a:pt x="2407" y="611"/>
                    <a:pt x="2407" y="1294"/>
                  </a:cubicBezTo>
                  <a:cubicBezTo>
                    <a:pt x="2407" y="1981"/>
                    <a:pt x="1842" y="2460"/>
                    <a:pt x="1238" y="2460"/>
                  </a:cubicBezTo>
                  <a:cubicBezTo>
                    <a:pt x="1005" y="2460"/>
                    <a:pt x="766" y="2388"/>
                    <a:pt x="552" y="2230"/>
                  </a:cubicBezTo>
                  <a:cubicBezTo>
                    <a:pt x="335" y="2080"/>
                    <a:pt x="184" y="1846"/>
                    <a:pt x="101" y="1595"/>
                  </a:cubicBezTo>
                  <a:cubicBezTo>
                    <a:pt x="51" y="1411"/>
                    <a:pt x="51" y="1294"/>
                    <a:pt x="34" y="1294"/>
                  </a:cubicBezTo>
                  <a:cubicBezTo>
                    <a:pt x="1" y="1411"/>
                    <a:pt x="17" y="1512"/>
                    <a:pt x="34" y="1612"/>
                  </a:cubicBezTo>
                  <a:cubicBezTo>
                    <a:pt x="101" y="1896"/>
                    <a:pt x="251" y="2146"/>
                    <a:pt x="485" y="2330"/>
                  </a:cubicBezTo>
                  <a:cubicBezTo>
                    <a:pt x="719" y="2508"/>
                    <a:pt x="998" y="2605"/>
                    <a:pt x="1281" y="2605"/>
                  </a:cubicBezTo>
                  <a:cubicBezTo>
                    <a:pt x="1423" y="2605"/>
                    <a:pt x="1566" y="2581"/>
                    <a:pt x="1705" y="2531"/>
                  </a:cubicBezTo>
                  <a:cubicBezTo>
                    <a:pt x="2875" y="2130"/>
                    <a:pt x="2875" y="476"/>
                    <a:pt x="1705" y="75"/>
                  </a:cubicBezTo>
                  <a:cubicBezTo>
                    <a:pt x="1566" y="24"/>
                    <a:pt x="1423" y="0"/>
                    <a:pt x="1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952721" y="886073"/>
              <a:ext cx="70196" cy="43580"/>
            </a:xfrm>
            <a:custGeom>
              <a:rect b="b" l="l" r="r" t="t"/>
              <a:pathLst>
                <a:path extrusionOk="0" h="1359" w="2189">
                  <a:moveTo>
                    <a:pt x="1089" y="155"/>
                  </a:moveTo>
                  <a:cubicBezTo>
                    <a:pt x="1128" y="155"/>
                    <a:pt x="1183" y="186"/>
                    <a:pt x="1220" y="235"/>
                  </a:cubicBezTo>
                  <a:cubicBezTo>
                    <a:pt x="1303" y="369"/>
                    <a:pt x="1270" y="553"/>
                    <a:pt x="1136" y="653"/>
                  </a:cubicBezTo>
                  <a:cubicBezTo>
                    <a:pt x="1109" y="673"/>
                    <a:pt x="1079" y="690"/>
                    <a:pt x="1049" y="703"/>
                  </a:cubicBezTo>
                  <a:lnTo>
                    <a:pt x="1049" y="703"/>
                  </a:lnTo>
                  <a:cubicBezTo>
                    <a:pt x="1014" y="608"/>
                    <a:pt x="994" y="507"/>
                    <a:pt x="986" y="402"/>
                  </a:cubicBezTo>
                  <a:cubicBezTo>
                    <a:pt x="969" y="319"/>
                    <a:pt x="1003" y="235"/>
                    <a:pt x="1053" y="169"/>
                  </a:cubicBezTo>
                  <a:cubicBezTo>
                    <a:pt x="1062" y="160"/>
                    <a:pt x="1074" y="155"/>
                    <a:pt x="1089" y="155"/>
                  </a:cubicBezTo>
                  <a:close/>
                  <a:moveTo>
                    <a:pt x="1874" y="166"/>
                  </a:moveTo>
                  <a:cubicBezTo>
                    <a:pt x="1890" y="166"/>
                    <a:pt x="1904" y="183"/>
                    <a:pt x="1922" y="219"/>
                  </a:cubicBezTo>
                  <a:cubicBezTo>
                    <a:pt x="2005" y="369"/>
                    <a:pt x="2038" y="553"/>
                    <a:pt x="2022" y="737"/>
                  </a:cubicBezTo>
                  <a:cubicBezTo>
                    <a:pt x="2022" y="840"/>
                    <a:pt x="1985" y="938"/>
                    <a:pt x="1922" y="1019"/>
                  </a:cubicBezTo>
                  <a:lnTo>
                    <a:pt x="1922" y="1019"/>
                  </a:lnTo>
                  <a:cubicBezTo>
                    <a:pt x="1783" y="854"/>
                    <a:pt x="1722" y="628"/>
                    <a:pt x="1754" y="402"/>
                  </a:cubicBezTo>
                  <a:cubicBezTo>
                    <a:pt x="1754" y="336"/>
                    <a:pt x="1788" y="269"/>
                    <a:pt x="1821" y="202"/>
                  </a:cubicBezTo>
                  <a:cubicBezTo>
                    <a:pt x="1845" y="179"/>
                    <a:pt x="1861" y="166"/>
                    <a:pt x="1874" y="166"/>
                  </a:cubicBezTo>
                  <a:close/>
                  <a:moveTo>
                    <a:pt x="1106" y="1"/>
                  </a:moveTo>
                  <a:cubicBezTo>
                    <a:pt x="1053" y="1"/>
                    <a:pt x="996" y="19"/>
                    <a:pt x="952" y="52"/>
                  </a:cubicBezTo>
                  <a:cubicBezTo>
                    <a:pt x="852" y="135"/>
                    <a:pt x="802" y="285"/>
                    <a:pt x="819" y="419"/>
                  </a:cubicBezTo>
                  <a:cubicBezTo>
                    <a:pt x="826" y="532"/>
                    <a:pt x="847" y="642"/>
                    <a:pt x="884" y="747"/>
                  </a:cubicBezTo>
                  <a:lnTo>
                    <a:pt x="884" y="747"/>
                  </a:lnTo>
                  <a:cubicBezTo>
                    <a:pt x="868" y="749"/>
                    <a:pt x="851" y="749"/>
                    <a:pt x="834" y="749"/>
                  </a:cubicBezTo>
                  <a:cubicBezTo>
                    <a:pt x="796" y="749"/>
                    <a:pt x="757" y="745"/>
                    <a:pt x="718" y="737"/>
                  </a:cubicBezTo>
                  <a:cubicBezTo>
                    <a:pt x="501" y="653"/>
                    <a:pt x="301" y="503"/>
                    <a:pt x="167" y="302"/>
                  </a:cubicBezTo>
                  <a:cubicBezTo>
                    <a:pt x="67" y="169"/>
                    <a:pt x="17" y="102"/>
                    <a:pt x="0" y="102"/>
                  </a:cubicBezTo>
                  <a:lnTo>
                    <a:pt x="0" y="102"/>
                  </a:lnTo>
                  <a:cubicBezTo>
                    <a:pt x="17" y="185"/>
                    <a:pt x="67" y="269"/>
                    <a:pt x="117" y="352"/>
                  </a:cubicBezTo>
                  <a:cubicBezTo>
                    <a:pt x="234" y="570"/>
                    <a:pt x="434" y="753"/>
                    <a:pt x="685" y="854"/>
                  </a:cubicBezTo>
                  <a:cubicBezTo>
                    <a:pt x="742" y="869"/>
                    <a:pt x="800" y="877"/>
                    <a:pt x="859" y="877"/>
                  </a:cubicBezTo>
                  <a:cubicBezTo>
                    <a:pt x="884" y="877"/>
                    <a:pt x="910" y="875"/>
                    <a:pt x="936" y="872"/>
                  </a:cubicBezTo>
                  <a:lnTo>
                    <a:pt x="936" y="872"/>
                  </a:lnTo>
                  <a:cubicBezTo>
                    <a:pt x="975" y="953"/>
                    <a:pt x="1025" y="1031"/>
                    <a:pt x="1086" y="1104"/>
                  </a:cubicBezTo>
                  <a:cubicBezTo>
                    <a:pt x="1186" y="1204"/>
                    <a:pt x="1287" y="1271"/>
                    <a:pt x="1404" y="1321"/>
                  </a:cubicBezTo>
                  <a:cubicBezTo>
                    <a:pt x="1470" y="1346"/>
                    <a:pt x="1537" y="1359"/>
                    <a:pt x="1604" y="1359"/>
                  </a:cubicBezTo>
                  <a:cubicBezTo>
                    <a:pt x="1671" y="1359"/>
                    <a:pt x="1738" y="1346"/>
                    <a:pt x="1805" y="1321"/>
                  </a:cubicBezTo>
                  <a:cubicBezTo>
                    <a:pt x="1878" y="1287"/>
                    <a:pt x="1944" y="1238"/>
                    <a:pt x="2000" y="1178"/>
                  </a:cubicBezTo>
                  <a:lnTo>
                    <a:pt x="2000" y="1178"/>
                  </a:lnTo>
                  <a:cubicBezTo>
                    <a:pt x="2058" y="1214"/>
                    <a:pt x="2104" y="1226"/>
                    <a:pt x="2125" y="1226"/>
                  </a:cubicBezTo>
                  <a:cubicBezTo>
                    <a:pt x="2134" y="1226"/>
                    <a:pt x="2139" y="1224"/>
                    <a:pt x="2139" y="1221"/>
                  </a:cubicBezTo>
                  <a:cubicBezTo>
                    <a:pt x="2139" y="1210"/>
                    <a:pt x="2099" y="1190"/>
                    <a:pt x="2036" y="1135"/>
                  </a:cubicBezTo>
                  <a:lnTo>
                    <a:pt x="2036" y="1135"/>
                  </a:lnTo>
                  <a:cubicBezTo>
                    <a:pt x="2124" y="1024"/>
                    <a:pt x="2179" y="883"/>
                    <a:pt x="2189" y="737"/>
                  </a:cubicBezTo>
                  <a:cubicBezTo>
                    <a:pt x="2189" y="536"/>
                    <a:pt x="2139" y="319"/>
                    <a:pt x="2038" y="135"/>
                  </a:cubicBezTo>
                  <a:cubicBezTo>
                    <a:pt x="2005" y="85"/>
                    <a:pt x="1955" y="35"/>
                    <a:pt x="1888" y="35"/>
                  </a:cubicBezTo>
                  <a:cubicBezTo>
                    <a:pt x="1805" y="35"/>
                    <a:pt x="1754" y="68"/>
                    <a:pt x="1721" y="118"/>
                  </a:cubicBezTo>
                  <a:cubicBezTo>
                    <a:pt x="1671" y="202"/>
                    <a:pt x="1637" y="285"/>
                    <a:pt x="1637" y="386"/>
                  </a:cubicBezTo>
                  <a:cubicBezTo>
                    <a:pt x="1605" y="646"/>
                    <a:pt x="1699" y="891"/>
                    <a:pt x="1874" y="1073"/>
                  </a:cubicBezTo>
                  <a:lnTo>
                    <a:pt x="1874" y="1073"/>
                  </a:lnTo>
                  <a:cubicBezTo>
                    <a:pt x="1835" y="1112"/>
                    <a:pt x="1789" y="1146"/>
                    <a:pt x="1738" y="1171"/>
                  </a:cubicBezTo>
                  <a:cubicBezTo>
                    <a:pt x="1694" y="1182"/>
                    <a:pt x="1650" y="1187"/>
                    <a:pt x="1608" y="1187"/>
                  </a:cubicBezTo>
                  <a:cubicBezTo>
                    <a:pt x="1454" y="1187"/>
                    <a:pt x="1311" y="1118"/>
                    <a:pt x="1220" y="987"/>
                  </a:cubicBezTo>
                  <a:cubicBezTo>
                    <a:pt x="1175" y="937"/>
                    <a:pt x="1137" y="885"/>
                    <a:pt x="1107" y="829"/>
                  </a:cubicBezTo>
                  <a:lnTo>
                    <a:pt x="1107" y="829"/>
                  </a:lnTo>
                  <a:cubicBezTo>
                    <a:pt x="1147" y="813"/>
                    <a:pt x="1185" y="794"/>
                    <a:pt x="1220" y="770"/>
                  </a:cubicBezTo>
                  <a:cubicBezTo>
                    <a:pt x="1420" y="620"/>
                    <a:pt x="1470" y="352"/>
                    <a:pt x="1337" y="152"/>
                  </a:cubicBezTo>
                  <a:cubicBezTo>
                    <a:pt x="1303" y="85"/>
                    <a:pt x="1253" y="52"/>
                    <a:pt x="1186" y="18"/>
                  </a:cubicBezTo>
                  <a:cubicBezTo>
                    <a:pt x="1163" y="6"/>
                    <a:pt x="1135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7"/>
          <p:cNvGrpSpPr/>
          <p:nvPr/>
        </p:nvGrpSpPr>
        <p:grpSpPr>
          <a:xfrm>
            <a:off x="4580175" y="1048462"/>
            <a:ext cx="853573" cy="820864"/>
            <a:chOff x="4580175" y="1048462"/>
            <a:chExt cx="853573" cy="820864"/>
          </a:xfrm>
        </p:grpSpPr>
        <p:sp>
          <p:nvSpPr>
            <p:cNvPr id="116" name="Google Shape;116;p7"/>
            <p:cNvSpPr/>
            <p:nvPr/>
          </p:nvSpPr>
          <p:spPr>
            <a:xfrm>
              <a:off x="4789672" y="1048462"/>
              <a:ext cx="419571" cy="185414"/>
            </a:xfrm>
            <a:custGeom>
              <a:rect b="b" l="l" r="r" t="t"/>
              <a:pathLst>
                <a:path extrusionOk="0" h="5782" w="13084">
                  <a:moveTo>
                    <a:pt x="6651" y="0"/>
                  </a:moveTo>
                  <a:cubicBezTo>
                    <a:pt x="6350" y="67"/>
                    <a:pt x="6049" y="184"/>
                    <a:pt x="5782" y="368"/>
                  </a:cubicBezTo>
                  <a:cubicBezTo>
                    <a:pt x="5531" y="518"/>
                    <a:pt x="5297" y="685"/>
                    <a:pt x="5080" y="852"/>
                  </a:cubicBezTo>
                  <a:cubicBezTo>
                    <a:pt x="4629" y="1203"/>
                    <a:pt x="4194" y="1537"/>
                    <a:pt x="3810" y="1871"/>
                  </a:cubicBezTo>
                  <a:cubicBezTo>
                    <a:pt x="3025" y="2557"/>
                    <a:pt x="2340" y="3175"/>
                    <a:pt x="1772" y="3709"/>
                  </a:cubicBezTo>
                  <a:cubicBezTo>
                    <a:pt x="1204" y="4261"/>
                    <a:pt x="752" y="4695"/>
                    <a:pt x="452" y="5013"/>
                  </a:cubicBezTo>
                  <a:cubicBezTo>
                    <a:pt x="285" y="5163"/>
                    <a:pt x="134" y="5330"/>
                    <a:pt x="1" y="5514"/>
                  </a:cubicBezTo>
                  <a:lnTo>
                    <a:pt x="1" y="5531"/>
                  </a:lnTo>
                  <a:cubicBezTo>
                    <a:pt x="184" y="5397"/>
                    <a:pt x="351" y="5247"/>
                    <a:pt x="518" y="5096"/>
                  </a:cubicBezTo>
                  <a:cubicBezTo>
                    <a:pt x="886" y="4762"/>
                    <a:pt x="1337" y="4344"/>
                    <a:pt x="1889" y="3860"/>
                  </a:cubicBezTo>
                  <a:cubicBezTo>
                    <a:pt x="2473" y="3342"/>
                    <a:pt x="3175" y="2724"/>
                    <a:pt x="3960" y="2055"/>
                  </a:cubicBezTo>
                  <a:cubicBezTo>
                    <a:pt x="4361" y="1738"/>
                    <a:pt x="4779" y="1404"/>
                    <a:pt x="5230" y="1069"/>
                  </a:cubicBezTo>
                  <a:cubicBezTo>
                    <a:pt x="5448" y="902"/>
                    <a:pt x="5681" y="735"/>
                    <a:pt x="5932" y="585"/>
                  </a:cubicBezTo>
                  <a:cubicBezTo>
                    <a:pt x="6149" y="435"/>
                    <a:pt x="6400" y="318"/>
                    <a:pt x="6667" y="267"/>
                  </a:cubicBezTo>
                  <a:cubicBezTo>
                    <a:pt x="6935" y="318"/>
                    <a:pt x="7168" y="435"/>
                    <a:pt x="7386" y="602"/>
                  </a:cubicBezTo>
                  <a:cubicBezTo>
                    <a:pt x="7620" y="752"/>
                    <a:pt x="7837" y="919"/>
                    <a:pt x="8054" y="1103"/>
                  </a:cubicBezTo>
                  <a:cubicBezTo>
                    <a:pt x="8488" y="1454"/>
                    <a:pt x="8906" y="1805"/>
                    <a:pt x="9274" y="2156"/>
                  </a:cubicBezTo>
                  <a:cubicBezTo>
                    <a:pt x="10042" y="2841"/>
                    <a:pt x="10711" y="3492"/>
                    <a:pt x="11262" y="4044"/>
                  </a:cubicBezTo>
                  <a:cubicBezTo>
                    <a:pt x="11797" y="4562"/>
                    <a:pt x="12231" y="4996"/>
                    <a:pt x="12582" y="5330"/>
                  </a:cubicBezTo>
                  <a:cubicBezTo>
                    <a:pt x="12732" y="5497"/>
                    <a:pt x="12900" y="5648"/>
                    <a:pt x="13083" y="5781"/>
                  </a:cubicBezTo>
                  <a:cubicBezTo>
                    <a:pt x="12966" y="5597"/>
                    <a:pt x="12816" y="5414"/>
                    <a:pt x="12666" y="5263"/>
                  </a:cubicBezTo>
                  <a:cubicBezTo>
                    <a:pt x="12365" y="4929"/>
                    <a:pt x="11947" y="4461"/>
                    <a:pt x="11396" y="3910"/>
                  </a:cubicBezTo>
                  <a:cubicBezTo>
                    <a:pt x="10861" y="3342"/>
                    <a:pt x="10209" y="2690"/>
                    <a:pt x="9441" y="1972"/>
                  </a:cubicBezTo>
                  <a:cubicBezTo>
                    <a:pt x="9073" y="1621"/>
                    <a:pt x="8656" y="1253"/>
                    <a:pt x="8221" y="902"/>
                  </a:cubicBezTo>
                  <a:cubicBezTo>
                    <a:pt x="8004" y="719"/>
                    <a:pt x="7770" y="551"/>
                    <a:pt x="7536" y="384"/>
                  </a:cubicBezTo>
                  <a:cubicBezTo>
                    <a:pt x="7269" y="234"/>
                    <a:pt x="7035" y="34"/>
                    <a:pt x="66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580175" y="1210275"/>
              <a:ext cx="853573" cy="659051"/>
            </a:xfrm>
            <a:custGeom>
              <a:rect b="b" l="l" r="r" t="t"/>
              <a:pathLst>
                <a:path extrusionOk="0" h="20552" w="26618">
                  <a:moveTo>
                    <a:pt x="0" y="0"/>
                  </a:moveTo>
                  <a:lnTo>
                    <a:pt x="101" y="20034"/>
                  </a:lnTo>
                  <a:lnTo>
                    <a:pt x="26216" y="20552"/>
                  </a:lnTo>
                  <a:lnTo>
                    <a:pt x="26617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624653" y="1253117"/>
              <a:ext cx="778535" cy="577632"/>
            </a:xfrm>
            <a:custGeom>
              <a:rect b="b" l="l" r="r" t="t"/>
              <a:pathLst>
                <a:path extrusionOk="0" h="18013" w="24278">
                  <a:moveTo>
                    <a:pt x="0" y="1"/>
                  </a:moveTo>
                  <a:lnTo>
                    <a:pt x="234" y="17545"/>
                  </a:lnTo>
                  <a:lnTo>
                    <a:pt x="23927" y="18013"/>
                  </a:lnTo>
                  <a:lnTo>
                    <a:pt x="24278" y="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738781" y="1354386"/>
              <a:ext cx="531006" cy="383656"/>
            </a:xfrm>
            <a:custGeom>
              <a:rect b="b" l="l" r="r" t="t"/>
              <a:pathLst>
                <a:path extrusionOk="0" h="11964" w="16559">
                  <a:moveTo>
                    <a:pt x="234" y="1"/>
                  </a:moveTo>
                  <a:lnTo>
                    <a:pt x="0" y="11613"/>
                  </a:lnTo>
                  <a:lnTo>
                    <a:pt x="16558" y="11964"/>
                  </a:lnTo>
                  <a:lnTo>
                    <a:pt x="16358" y="318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824497" y="1456746"/>
              <a:ext cx="366532" cy="8049"/>
            </a:xfrm>
            <a:custGeom>
              <a:rect b="b" l="l" r="r" t="t"/>
              <a:pathLst>
                <a:path extrusionOk="0" h="251" w="11430">
                  <a:moveTo>
                    <a:pt x="5715" y="0"/>
                  </a:moveTo>
                  <a:cubicBezTo>
                    <a:pt x="2557" y="0"/>
                    <a:pt x="1" y="50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0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824497" y="1514596"/>
              <a:ext cx="366532" cy="8081"/>
            </a:xfrm>
            <a:custGeom>
              <a:rect b="b" l="l" r="r" t="t"/>
              <a:pathLst>
                <a:path extrusionOk="0" h="252" w="11430">
                  <a:moveTo>
                    <a:pt x="5715" y="1"/>
                  </a:moveTo>
                  <a:cubicBezTo>
                    <a:pt x="2557" y="1"/>
                    <a:pt x="1" y="51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1"/>
                    <a:pt x="8873" y="1"/>
                    <a:pt x="57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24497" y="1572477"/>
              <a:ext cx="366532" cy="8594"/>
            </a:xfrm>
            <a:custGeom>
              <a:rect b="b" l="l" r="r" t="t"/>
              <a:pathLst>
                <a:path extrusionOk="0" h="268" w="11430">
                  <a:moveTo>
                    <a:pt x="5715" y="0"/>
                  </a:moveTo>
                  <a:cubicBezTo>
                    <a:pt x="2557" y="0"/>
                    <a:pt x="1" y="67"/>
                    <a:pt x="1" y="134"/>
                  </a:cubicBezTo>
                  <a:cubicBezTo>
                    <a:pt x="1" y="201"/>
                    <a:pt x="2557" y="267"/>
                    <a:pt x="5715" y="267"/>
                  </a:cubicBezTo>
                  <a:cubicBezTo>
                    <a:pt x="8873" y="267"/>
                    <a:pt x="11429" y="201"/>
                    <a:pt x="11429" y="134"/>
                  </a:cubicBezTo>
                  <a:cubicBezTo>
                    <a:pt x="11429" y="67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60803" y="1630327"/>
              <a:ext cx="130226" cy="8594"/>
            </a:xfrm>
            <a:custGeom>
              <a:rect b="b" l="l" r="r" t="t"/>
              <a:pathLst>
                <a:path extrusionOk="0" h="268" w="4061">
                  <a:moveTo>
                    <a:pt x="2038" y="1"/>
                  </a:moveTo>
                  <a:cubicBezTo>
                    <a:pt x="902" y="1"/>
                    <a:pt x="0" y="67"/>
                    <a:pt x="0" y="134"/>
                  </a:cubicBezTo>
                  <a:cubicBezTo>
                    <a:pt x="0" y="201"/>
                    <a:pt x="902" y="268"/>
                    <a:pt x="2038" y="268"/>
                  </a:cubicBezTo>
                  <a:cubicBezTo>
                    <a:pt x="3158" y="268"/>
                    <a:pt x="4060" y="201"/>
                    <a:pt x="4060" y="134"/>
                  </a:cubicBezTo>
                  <a:cubicBezTo>
                    <a:pt x="4060" y="67"/>
                    <a:pt x="3158" y="1"/>
                    <a:pt x="20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119198" y="1370260"/>
              <a:ext cx="140937" cy="128366"/>
            </a:xfrm>
            <a:custGeom>
              <a:rect b="b" l="l" r="r" t="t"/>
              <a:pathLst>
                <a:path extrusionOk="0" h="4003" w="4395">
                  <a:moveTo>
                    <a:pt x="1960" y="0"/>
                  </a:moveTo>
                  <a:cubicBezTo>
                    <a:pt x="1517" y="0"/>
                    <a:pt x="1077" y="145"/>
                    <a:pt x="719" y="425"/>
                  </a:cubicBezTo>
                  <a:cubicBezTo>
                    <a:pt x="368" y="692"/>
                    <a:pt x="134" y="1093"/>
                    <a:pt x="34" y="1527"/>
                  </a:cubicBezTo>
                  <a:cubicBezTo>
                    <a:pt x="0" y="1678"/>
                    <a:pt x="0" y="1845"/>
                    <a:pt x="34" y="1995"/>
                  </a:cubicBezTo>
                  <a:cubicBezTo>
                    <a:pt x="50" y="1995"/>
                    <a:pt x="50" y="1828"/>
                    <a:pt x="134" y="1544"/>
                  </a:cubicBezTo>
                  <a:cubicBezTo>
                    <a:pt x="251" y="1160"/>
                    <a:pt x="502" y="809"/>
                    <a:pt x="836" y="575"/>
                  </a:cubicBezTo>
                  <a:cubicBezTo>
                    <a:pt x="1163" y="332"/>
                    <a:pt x="1530" y="222"/>
                    <a:pt x="1888" y="222"/>
                  </a:cubicBezTo>
                  <a:cubicBezTo>
                    <a:pt x="2810" y="222"/>
                    <a:pt x="3676" y="948"/>
                    <a:pt x="3676" y="1995"/>
                  </a:cubicBezTo>
                  <a:cubicBezTo>
                    <a:pt x="3676" y="3055"/>
                    <a:pt x="2809" y="3785"/>
                    <a:pt x="1886" y="3785"/>
                  </a:cubicBezTo>
                  <a:cubicBezTo>
                    <a:pt x="1528" y="3785"/>
                    <a:pt x="1162" y="3675"/>
                    <a:pt x="836" y="3432"/>
                  </a:cubicBezTo>
                  <a:cubicBezTo>
                    <a:pt x="502" y="3182"/>
                    <a:pt x="251" y="2847"/>
                    <a:pt x="134" y="2446"/>
                  </a:cubicBezTo>
                  <a:cubicBezTo>
                    <a:pt x="50" y="2162"/>
                    <a:pt x="50" y="1995"/>
                    <a:pt x="34" y="1995"/>
                  </a:cubicBezTo>
                  <a:cubicBezTo>
                    <a:pt x="0" y="2162"/>
                    <a:pt x="0" y="2313"/>
                    <a:pt x="34" y="2480"/>
                  </a:cubicBezTo>
                  <a:cubicBezTo>
                    <a:pt x="134" y="2914"/>
                    <a:pt x="368" y="3299"/>
                    <a:pt x="719" y="3583"/>
                  </a:cubicBezTo>
                  <a:cubicBezTo>
                    <a:pt x="1071" y="3858"/>
                    <a:pt x="1502" y="4002"/>
                    <a:pt x="1937" y="4002"/>
                  </a:cubicBezTo>
                  <a:cubicBezTo>
                    <a:pt x="2163" y="4002"/>
                    <a:pt x="2390" y="3963"/>
                    <a:pt x="2607" y="3883"/>
                  </a:cubicBezTo>
                  <a:cubicBezTo>
                    <a:pt x="4395" y="3265"/>
                    <a:pt x="4395" y="742"/>
                    <a:pt x="2607" y="107"/>
                  </a:cubicBezTo>
                  <a:cubicBezTo>
                    <a:pt x="2397" y="35"/>
                    <a:pt x="2178" y="0"/>
                    <a:pt x="19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798779" y="1619777"/>
              <a:ext cx="108260" cy="67246"/>
            </a:xfrm>
            <a:custGeom>
              <a:rect b="b" l="l" r="r" t="t"/>
              <a:pathLst>
                <a:path extrusionOk="0" h="2097" w="3376">
                  <a:moveTo>
                    <a:pt x="1685" y="249"/>
                  </a:moveTo>
                  <a:cubicBezTo>
                    <a:pt x="1742" y="249"/>
                    <a:pt x="1815" y="294"/>
                    <a:pt x="1872" y="363"/>
                  </a:cubicBezTo>
                  <a:cubicBezTo>
                    <a:pt x="2006" y="580"/>
                    <a:pt x="1955" y="848"/>
                    <a:pt x="1755" y="1015"/>
                  </a:cubicBezTo>
                  <a:cubicBezTo>
                    <a:pt x="1712" y="1046"/>
                    <a:pt x="1665" y="1072"/>
                    <a:pt x="1616" y="1092"/>
                  </a:cubicBezTo>
                  <a:lnTo>
                    <a:pt x="1616" y="1092"/>
                  </a:lnTo>
                  <a:cubicBezTo>
                    <a:pt x="1561" y="947"/>
                    <a:pt x="1529" y="793"/>
                    <a:pt x="1521" y="630"/>
                  </a:cubicBezTo>
                  <a:cubicBezTo>
                    <a:pt x="1504" y="497"/>
                    <a:pt x="1538" y="380"/>
                    <a:pt x="1621" y="279"/>
                  </a:cubicBezTo>
                  <a:cubicBezTo>
                    <a:pt x="1637" y="258"/>
                    <a:pt x="1659" y="249"/>
                    <a:pt x="1685" y="249"/>
                  </a:cubicBezTo>
                  <a:close/>
                  <a:moveTo>
                    <a:pt x="2873" y="265"/>
                  </a:moveTo>
                  <a:cubicBezTo>
                    <a:pt x="2897" y="265"/>
                    <a:pt x="2923" y="285"/>
                    <a:pt x="2958" y="330"/>
                  </a:cubicBezTo>
                  <a:cubicBezTo>
                    <a:pt x="3075" y="580"/>
                    <a:pt x="3125" y="848"/>
                    <a:pt x="3108" y="1132"/>
                  </a:cubicBezTo>
                  <a:cubicBezTo>
                    <a:pt x="3108" y="1292"/>
                    <a:pt x="3049" y="1448"/>
                    <a:pt x="2953" y="1574"/>
                  </a:cubicBezTo>
                  <a:lnTo>
                    <a:pt x="2953" y="1574"/>
                  </a:lnTo>
                  <a:cubicBezTo>
                    <a:pt x="2735" y="1310"/>
                    <a:pt x="2642" y="970"/>
                    <a:pt x="2691" y="614"/>
                  </a:cubicBezTo>
                  <a:cubicBezTo>
                    <a:pt x="2707" y="513"/>
                    <a:pt x="2741" y="413"/>
                    <a:pt x="2808" y="313"/>
                  </a:cubicBezTo>
                  <a:cubicBezTo>
                    <a:pt x="2831" y="281"/>
                    <a:pt x="2851" y="265"/>
                    <a:pt x="2873" y="265"/>
                  </a:cubicBezTo>
                  <a:close/>
                  <a:moveTo>
                    <a:pt x="1686" y="1"/>
                  </a:moveTo>
                  <a:cubicBezTo>
                    <a:pt x="1609" y="1"/>
                    <a:pt x="1534" y="27"/>
                    <a:pt x="1471" y="79"/>
                  </a:cubicBezTo>
                  <a:cubicBezTo>
                    <a:pt x="1321" y="213"/>
                    <a:pt x="1237" y="430"/>
                    <a:pt x="1254" y="630"/>
                  </a:cubicBezTo>
                  <a:cubicBezTo>
                    <a:pt x="1261" y="811"/>
                    <a:pt x="1296" y="985"/>
                    <a:pt x="1355" y="1148"/>
                  </a:cubicBezTo>
                  <a:lnTo>
                    <a:pt x="1355" y="1148"/>
                  </a:lnTo>
                  <a:cubicBezTo>
                    <a:pt x="1346" y="1148"/>
                    <a:pt x="1337" y="1148"/>
                    <a:pt x="1328" y="1148"/>
                  </a:cubicBezTo>
                  <a:cubicBezTo>
                    <a:pt x="1252" y="1148"/>
                    <a:pt x="1176" y="1137"/>
                    <a:pt x="1103" y="1115"/>
                  </a:cubicBezTo>
                  <a:cubicBezTo>
                    <a:pt x="769" y="998"/>
                    <a:pt x="468" y="781"/>
                    <a:pt x="268" y="480"/>
                  </a:cubicBezTo>
                  <a:cubicBezTo>
                    <a:pt x="111" y="276"/>
                    <a:pt x="28" y="161"/>
                    <a:pt x="5" y="161"/>
                  </a:cubicBezTo>
                  <a:cubicBezTo>
                    <a:pt x="3" y="161"/>
                    <a:pt x="2" y="161"/>
                    <a:pt x="1" y="162"/>
                  </a:cubicBezTo>
                  <a:cubicBezTo>
                    <a:pt x="34" y="296"/>
                    <a:pt x="101" y="430"/>
                    <a:pt x="184" y="530"/>
                  </a:cubicBezTo>
                  <a:cubicBezTo>
                    <a:pt x="368" y="881"/>
                    <a:pt x="686" y="1165"/>
                    <a:pt x="1053" y="1299"/>
                  </a:cubicBezTo>
                  <a:cubicBezTo>
                    <a:pt x="1152" y="1333"/>
                    <a:pt x="1252" y="1350"/>
                    <a:pt x="1352" y="1350"/>
                  </a:cubicBezTo>
                  <a:cubicBezTo>
                    <a:pt x="1382" y="1350"/>
                    <a:pt x="1411" y="1349"/>
                    <a:pt x="1441" y="1346"/>
                  </a:cubicBezTo>
                  <a:lnTo>
                    <a:pt x="1441" y="1346"/>
                  </a:lnTo>
                  <a:cubicBezTo>
                    <a:pt x="1504" y="1467"/>
                    <a:pt x="1581" y="1581"/>
                    <a:pt x="1671" y="1683"/>
                  </a:cubicBezTo>
                  <a:cubicBezTo>
                    <a:pt x="1805" y="1833"/>
                    <a:pt x="1972" y="1950"/>
                    <a:pt x="2156" y="2034"/>
                  </a:cubicBezTo>
                  <a:cubicBezTo>
                    <a:pt x="2256" y="2076"/>
                    <a:pt x="2361" y="2096"/>
                    <a:pt x="2465" y="2096"/>
                  </a:cubicBezTo>
                  <a:cubicBezTo>
                    <a:pt x="2570" y="2096"/>
                    <a:pt x="2674" y="2076"/>
                    <a:pt x="2774" y="2034"/>
                  </a:cubicBezTo>
                  <a:cubicBezTo>
                    <a:pt x="2890" y="1976"/>
                    <a:pt x="2993" y="1898"/>
                    <a:pt x="3080" y="1806"/>
                  </a:cubicBezTo>
                  <a:lnTo>
                    <a:pt x="3080" y="1806"/>
                  </a:lnTo>
                  <a:cubicBezTo>
                    <a:pt x="3200" y="1875"/>
                    <a:pt x="3275" y="1883"/>
                    <a:pt x="3275" y="1883"/>
                  </a:cubicBezTo>
                  <a:cubicBezTo>
                    <a:pt x="3287" y="1861"/>
                    <a:pt x="3222" y="1831"/>
                    <a:pt x="3127" y="1752"/>
                  </a:cubicBezTo>
                  <a:lnTo>
                    <a:pt x="3127" y="1752"/>
                  </a:lnTo>
                  <a:cubicBezTo>
                    <a:pt x="3264" y="1584"/>
                    <a:pt x="3349" y="1375"/>
                    <a:pt x="3359" y="1148"/>
                  </a:cubicBezTo>
                  <a:cubicBezTo>
                    <a:pt x="3376" y="814"/>
                    <a:pt x="3292" y="497"/>
                    <a:pt x="3142" y="213"/>
                  </a:cubicBezTo>
                  <a:cubicBezTo>
                    <a:pt x="3075" y="129"/>
                    <a:pt x="2991" y="62"/>
                    <a:pt x="2891" y="46"/>
                  </a:cubicBezTo>
                  <a:cubicBezTo>
                    <a:pt x="2791" y="62"/>
                    <a:pt x="2691" y="112"/>
                    <a:pt x="2641" y="196"/>
                  </a:cubicBezTo>
                  <a:cubicBezTo>
                    <a:pt x="2557" y="313"/>
                    <a:pt x="2524" y="447"/>
                    <a:pt x="2507" y="597"/>
                  </a:cubicBezTo>
                  <a:cubicBezTo>
                    <a:pt x="2458" y="985"/>
                    <a:pt x="2598" y="1374"/>
                    <a:pt x="2880" y="1656"/>
                  </a:cubicBezTo>
                  <a:lnTo>
                    <a:pt x="2880" y="1656"/>
                  </a:lnTo>
                  <a:cubicBezTo>
                    <a:pt x="2820" y="1715"/>
                    <a:pt x="2750" y="1764"/>
                    <a:pt x="2674" y="1800"/>
                  </a:cubicBezTo>
                  <a:cubicBezTo>
                    <a:pt x="2611" y="1828"/>
                    <a:pt x="2545" y="1840"/>
                    <a:pt x="2478" y="1840"/>
                  </a:cubicBezTo>
                  <a:cubicBezTo>
                    <a:pt x="2262" y="1840"/>
                    <a:pt x="2038" y="1707"/>
                    <a:pt x="1872" y="1516"/>
                  </a:cubicBezTo>
                  <a:cubicBezTo>
                    <a:pt x="1807" y="1441"/>
                    <a:pt x="1752" y="1362"/>
                    <a:pt x="1705" y="1280"/>
                  </a:cubicBezTo>
                  <a:lnTo>
                    <a:pt x="1705" y="1280"/>
                  </a:lnTo>
                  <a:cubicBezTo>
                    <a:pt x="1768" y="1254"/>
                    <a:pt x="1830" y="1221"/>
                    <a:pt x="1889" y="1182"/>
                  </a:cubicBezTo>
                  <a:cubicBezTo>
                    <a:pt x="2189" y="964"/>
                    <a:pt x="2273" y="547"/>
                    <a:pt x="2056" y="229"/>
                  </a:cubicBezTo>
                  <a:cubicBezTo>
                    <a:pt x="2006" y="146"/>
                    <a:pt x="1922" y="79"/>
                    <a:pt x="1822" y="29"/>
                  </a:cubicBezTo>
                  <a:cubicBezTo>
                    <a:pt x="1778" y="10"/>
                    <a:pt x="1732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2595036" y="1014695"/>
            <a:ext cx="1585449" cy="1152538"/>
            <a:chOff x="2595036" y="1014695"/>
            <a:chExt cx="1585449" cy="1152538"/>
          </a:xfrm>
        </p:grpSpPr>
        <p:sp>
          <p:nvSpPr>
            <p:cNvPr id="127" name="Google Shape;127;p7"/>
            <p:cNvSpPr/>
            <p:nvPr/>
          </p:nvSpPr>
          <p:spPr>
            <a:xfrm>
              <a:off x="2856483" y="1388410"/>
              <a:ext cx="139365" cy="297683"/>
            </a:xfrm>
            <a:custGeom>
              <a:rect b="b" l="l" r="r" t="t"/>
              <a:pathLst>
                <a:path extrusionOk="0" h="9283" w="4346">
                  <a:moveTo>
                    <a:pt x="193" y="1"/>
                  </a:moveTo>
                  <a:cubicBezTo>
                    <a:pt x="182" y="1"/>
                    <a:pt x="174" y="3"/>
                    <a:pt x="168" y="9"/>
                  </a:cubicBezTo>
                  <a:cubicBezTo>
                    <a:pt x="1" y="159"/>
                    <a:pt x="1538" y="1880"/>
                    <a:pt x="2624" y="4453"/>
                  </a:cubicBezTo>
                  <a:cubicBezTo>
                    <a:pt x="3740" y="6984"/>
                    <a:pt x="3943" y="9282"/>
                    <a:pt x="4176" y="9282"/>
                  </a:cubicBezTo>
                  <a:cubicBezTo>
                    <a:pt x="4176" y="9282"/>
                    <a:pt x="4177" y="9282"/>
                    <a:pt x="4178" y="9282"/>
                  </a:cubicBezTo>
                  <a:cubicBezTo>
                    <a:pt x="4278" y="9282"/>
                    <a:pt x="4345" y="8681"/>
                    <a:pt x="4262" y="7745"/>
                  </a:cubicBezTo>
                  <a:cubicBezTo>
                    <a:pt x="4212" y="7177"/>
                    <a:pt x="4111" y="6626"/>
                    <a:pt x="3978" y="6091"/>
                  </a:cubicBezTo>
                  <a:cubicBezTo>
                    <a:pt x="3643" y="4754"/>
                    <a:pt x="3092" y="3484"/>
                    <a:pt x="2357" y="2332"/>
                  </a:cubicBezTo>
                  <a:cubicBezTo>
                    <a:pt x="2056" y="1864"/>
                    <a:pt x="1722" y="1413"/>
                    <a:pt x="1354" y="995"/>
                  </a:cubicBezTo>
                  <a:cubicBezTo>
                    <a:pt x="772" y="336"/>
                    <a:pt x="317" y="1"/>
                    <a:pt x="1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974363" y="1014695"/>
              <a:ext cx="43965" cy="732486"/>
            </a:xfrm>
            <a:custGeom>
              <a:rect b="b" l="l" r="r" t="t"/>
              <a:pathLst>
                <a:path extrusionOk="0" h="22842" w="1371">
                  <a:moveTo>
                    <a:pt x="352" y="0"/>
                  </a:moveTo>
                  <a:cubicBezTo>
                    <a:pt x="251" y="0"/>
                    <a:pt x="151" y="1287"/>
                    <a:pt x="84" y="3359"/>
                  </a:cubicBezTo>
                  <a:cubicBezTo>
                    <a:pt x="34" y="5414"/>
                    <a:pt x="1" y="8288"/>
                    <a:pt x="84" y="11446"/>
                  </a:cubicBezTo>
                  <a:cubicBezTo>
                    <a:pt x="168" y="14620"/>
                    <a:pt x="368" y="17478"/>
                    <a:pt x="636" y="19533"/>
                  </a:cubicBezTo>
                  <a:cubicBezTo>
                    <a:pt x="885" y="21591"/>
                    <a:pt x="1150" y="22841"/>
                    <a:pt x="1252" y="22841"/>
                  </a:cubicBezTo>
                  <a:cubicBezTo>
                    <a:pt x="1253" y="22841"/>
                    <a:pt x="1253" y="22841"/>
                    <a:pt x="1254" y="22841"/>
                  </a:cubicBezTo>
                  <a:cubicBezTo>
                    <a:pt x="1371" y="22824"/>
                    <a:pt x="1287" y="21554"/>
                    <a:pt x="1170" y="19483"/>
                  </a:cubicBezTo>
                  <a:cubicBezTo>
                    <a:pt x="1054" y="17427"/>
                    <a:pt x="920" y="14587"/>
                    <a:pt x="836" y="11429"/>
                  </a:cubicBezTo>
                  <a:cubicBezTo>
                    <a:pt x="753" y="8271"/>
                    <a:pt x="703" y="5414"/>
                    <a:pt x="636" y="3342"/>
                  </a:cubicBezTo>
                  <a:cubicBezTo>
                    <a:pt x="552" y="1287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009188" y="1170543"/>
              <a:ext cx="155976" cy="533218"/>
            </a:xfrm>
            <a:custGeom>
              <a:rect b="b" l="l" r="r" t="t"/>
              <a:pathLst>
                <a:path extrusionOk="0" h="16628" w="4864">
                  <a:moveTo>
                    <a:pt x="4754" y="0"/>
                  </a:moveTo>
                  <a:cubicBezTo>
                    <a:pt x="4646" y="0"/>
                    <a:pt x="4092" y="797"/>
                    <a:pt x="3460" y="2208"/>
                  </a:cubicBezTo>
                  <a:cubicBezTo>
                    <a:pt x="1805" y="5984"/>
                    <a:pt x="703" y="9978"/>
                    <a:pt x="168" y="14055"/>
                  </a:cubicBezTo>
                  <a:cubicBezTo>
                    <a:pt x="1" y="15625"/>
                    <a:pt x="68" y="16628"/>
                    <a:pt x="168" y="16628"/>
                  </a:cubicBezTo>
                  <a:cubicBezTo>
                    <a:pt x="285" y="16628"/>
                    <a:pt x="385" y="15659"/>
                    <a:pt x="703" y="14138"/>
                  </a:cubicBezTo>
                  <a:cubicBezTo>
                    <a:pt x="1003" y="12618"/>
                    <a:pt x="1488" y="10512"/>
                    <a:pt x="2123" y="8223"/>
                  </a:cubicBezTo>
                  <a:cubicBezTo>
                    <a:pt x="2758" y="5917"/>
                    <a:pt x="3409" y="3862"/>
                    <a:pt x="3944" y="2409"/>
                  </a:cubicBezTo>
                  <a:cubicBezTo>
                    <a:pt x="4462" y="938"/>
                    <a:pt x="4863" y="53"/>
                    <a:pt x="4763" y="3"/>
                  </a:cubicBezTo>
                  <a:cubicBezTo>
                    <a:pt x="4760" y="1"/>
                    <a:pt x="4758" y="0"/>
                    <a:pt x="47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823806" y="1663004"/>
              <a:ext cx="345110" cy="254007"/>
            </a:xfrm>
            <a:custGeom>
              <a:rect b="b" l="l" r="r" t="t"/>
              <a:pathLst>
                <a:path extrusionOk="0" h="7921" w="10762">
                  <a:moveTo>
                    <a:pt x="34" y="1"/>
                  </a:moveTo>
                  <a:lnTo>
                    <a:pt x="34" y="2507"/>
                  </a:lnTo>
                  <a:cubicBezTo>
                    <a:pt x="1" y="5498"/>
                    <a:pt x="2407" y="7921"/>
                    <a:pt x="5381" y="7921"/>
                  </a:cubicBezTo>
                  <a:cubicBezTo>
                    <a:pt x="8355" y="7921"/>
                    <a:pt x="10761" y="5498"/>
                    <a:pt x="10744" y="2507"/>
                  </a:cubicBezTo>
                  <a:lnTo>
                    <a:pt x="1074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824896" y="1728903"/>
              <a:ext cx="346682" cy="4874"/>
            </a:xfrm>
            <a:custGeom>
              <a:rect b="b" l="l" r="r" t="t"/>
              <a:pathLst>
                <a:path extrusionOk="0" h="152" w="10811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824896" y="1751414"/>
              <a:ext cx="346682" cy="4874"/>
            </a:xfrm>
            <a:custGeom>
              <a:rect b="b" l="l" r="r" t="t"/>
              <a:pathLst>
                <a:path extrusionOk="0" h="152" w="10811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595036" y="1915920"/>
              <a:ext cx="1585449" cy="92194"/>
            </a:xfrm>
            <a:custGeom>
              <a:rect b="b" l="l" r="r" t="t"/>
              <a:pathLst>
                <a:path extrusionOk="0" h="2875" w="49441">
                  <a:moveTo>
                    <a:pt x="0" y="0"/>
                  </a:moveTo>
                  <a:lnTo>
                    <a:pt x="0" y="2874"/>
                  </a:lnTo>
                  <a:lnTo>
                    <a:pt x="49441" y="2874"/>
                  </a:lnTo>
                  <a:lnTo>
                    <a:pt x="494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5605" y="2008082"/>
              <a:ext cx="52559" cy="159151"/>
            </a:xfrm>
            <a:custGeom>
              <a:rect b="b" l="l" r="r" t="t"/>
              <a:pathLst>
                <a:path extrusionOk="0" h="4963" w="1639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765212" y="2008082"/>
              <a:ext cx="52559" cy="159151"/>
            </a:xfrm>
            <a:custGeom>
              <a:rect b="b" l="l" r="r" t="t"/>
              <a:pathLst>
                <a:path extrusionOk="0" h="4963" w="1639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465156" y="1579436"/>
              <a:ext cx="498329" cy="334368"/>
            </a:xfrm>
            <a:custGeom>
              <a:rect b="b" l="l" r="r" t="t"/>
              <a:pathLst>
                <a:path extrusionOk="0" h="10427" w="15540">
                  <a:moveTo>
                    <a:pt x="1120" y="0"/>
                  </a:moveTo>
                  <a:lnTo>
                    <a:pt x="1" y="10426"/>
                  </a:lnTo>
                  <a:lnTo>
                    <a:pt x="14354" y="10426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485006" y="1603551"/>
              <a:ext cx="449009" cy="292552"/>
            </a:xfrm>
            <a:custGeom>
              <a:rect b="b" l="l" r="r" t="t"/>
              <a:pathLst>
                <a:path extrusionOk="0" h="9123" w="14002">
                  <a:moveTo>
                    <a:pt x="1086" y="0"/>
                  </a:moveTo>
                  <a:lnTo>
                    <a:pt x="0" y="9123"/>
                  </a:lnTo>
                  <a:lnTo>
                    <a:pt x="12949" y="9123"/>
                  </a:lnTo>
                  <a:lnTo>
                    <a:pt x="14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568574" y="1652839"/>
              <a:ext cx="275428" cy="193976"/>
            </a:xfrm>
            <a:custGeom>
              <a:rect b="b" l="l" r="r" t="t"/>
              <a:pathLst>
                <a:path extrusionOk="0" h="6049" w="8589">
                  <a:moveTo>
                    <a:pt x="669" y="0"/>
                  </a:moveTo>
                  <a:lnTo>
                    <a:pt x="1" y="6049"/>
                  </a:lnTo>
                  <a:lnTo>
                    <a:pt x="8171" y="6049"/>
                  </a:lnTo>
                  <a:lnTo>
                    <a:pt x="858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925421" y="1710688"/>
              <a:ext cx="116854" cy="204719"/>
            </a:xfrm>
            <a:custGeom>
              <a:rect b="b" l="l" r="r" t="t"/>
              <a:pathLst>
                <a:path extrusionOk="0" h="6384" w="3644">
                  <a:moveTo>
                    <a:pt x="719" y="1"/>
                  </a:moveTo>
                  <a:lnTo>
                    <a:pt x="669" y="402"/>
                  </a:lnTo>
                  <a:lnTo>
                    <a:pt x="673" y="409"/>
                  </a:lnTo>
                  <a:lnTo>
                    <a:pt x="719" y="1"/>
                  </a:lnTo>
                  <a:close/>
                  <a:moveTo>
                    <a:pt x="673" y="409"/>
                  </a:moveTo>
                  <a:lnTo>
                    <a:pt x="1" y="6333"/>
                  </a:lnTo>
                  <a:lnTo>
                    <a:pt x="3643" y="6383"/>
                  </a:lnTo>
                  <a:lnTo>
                    <a:pt x="673" y="40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922214" y="644989"/>
            <a:ext cx="381507" cy="581929"/>
            <a:chOff x="3922214" y="644989"/>
            <a:chExt cx="381507" cy="581929"/>
          </a:xfrm>
        </p:grpSpPr>
        <p:sp>
          <p:nvSpPr>
            <p:cNvPr id="141" name="Google Shape;141;p7"/>
            <p:cNvSpPr/>
            <p:nvPr/>
          </p:nvSpPr>
          <p:spPr>
            <a:xfrm>
              <a:off x="3922214" y="644989"/>
              <a:ext cx="381507" cy="581929"/>
            </a:xfrm>
            <a:custGeom>
              <a:rect b="b" l="l" r="r" t="t"/>
              <a:pathLst>
                <a:path extrusionOk="0" h="18147" w="11897">
                  <a:moveTo>
                    <a:pt x="0" y="1"/>
                  </a:moveTo>
                  <a:lnTo>
                    <a:pt x="0" y="18146"/>
                  </a:lnTo>
                  <a:lnTo>
                    <a:pt x="11897" y="18146"/>
                  </a:lnTo>
                  <a:lnTo>
                    <a:pt x="118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937735" y="665897"/>
              <a:ext cx="348862" cy="540658"/>
            </a:xfrm>
            <a:custGeom>
              <a:rect b="b" l="l" r="r" t="t"/>
              <a:pathLst>
                <a:path extrusionOk="0" h="16860" w="10879">
                  <a:moveTo>
                    <a:pt x="1" y="0"/>
                  </a:moveTo>
                  <a:lnTo>
                    <a:pt x="1" y="16859"/>
                  </a:lnTo>
                  <a:lnTo>
                    <a:pt x="10878" y="16859"/>
                  </a:lnTo>
                  <a:lnTo>
                    <a:pt x="1087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4064722" y="848073"/>
              <a:ext cx="95946" cy="176307"/>
            </a:xfrm>
            <a:custGeom>
              <a:rect b="b" l="l" r="r" t="t"/>
              <a:pathLst>
                <a:path extrusionOk="0" h="5498" w="2992">
                  <a:moveTo>
                    <a:pt x="1" y="0"/>
                  </a:moveTo>
                  <a:lnTo>
                    <a:pt x="1" y="5497"/>
                  </a:lnTo>
                  <a:lnTo>
                    <a:pt x="2992" y="549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>
            <a:off x="3459801" y="499787"/>
            <a:ext cx="219181" cy="334368"/>
            <a:chOff x="3459801" y="499787"/>
            <a:chExt cx="219181" cy="334368"/>
          </a:xfrm>
        </p:grpSpPr>
        <p:sp>
          <p:nvSpPr>
            <p:cNvPr id="145" name="Google Shape;145;p7"/>
            <p:cNvSpPr/>
            <p:nvPr/>
          </p:nvSpPr>
          <p:spPr>
            <a:xfrm>
              <a:off x="3459801" y="499787"/>
              <a:ext cx="219181" cy="334368"/>
            </a:xfrm>
            <a:custGeom>
              <a:rect b="b" l="l" r="r" t="t"/>
              <a:pathLst>
                <a:path extrusionOk="0" h="10427" w="6835">
                  <a:moveTo>
                    <a:pt x="1" y="1"/>
                  </a:moveTo>
                  <a:lnTo>
                    <a:pt x="1" y="10427"/>
                  </a:lnTo>
                  <a:lnTo>
                    <a:pt x="6835" y="10427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468908" y="511588"/>
              <a:ext cx="200422" cy="310798"/>
            </a:xfrm>
            <a:custGeom>
              <a:rect b="b" l="l" r="r" t="t"/>
              <a:pathLst>
                <a:path extrusionOk="0" h="9692" w="6250">
                  <a:moveTo>
                    <a:pt x="1" y="0"/>
                  </a:moveTo>
                  <a:lnTo>
                    <a:pt x="1" y="9691"/>
                  </a:lnTo>
                  <a:lnTo>
                    <a:pt x="6250" y="9691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541797" y="616064"/>
              <a:ext cx="55220" cy="101814"/>
            </a:xfrm>
            <a:custGeom>
              <a:rect b="b" l="l" r="r" t="t"/>
              <a:pathLst>
                <a:path extrusionOk="0" h="3175" w="1722">
                  <a:moveTo>
                    <a:pt x="0" y="0"/>
                  </a:moveTo>
                  <a:lnTo>
                    <a:pt x="0" y="3175"/>
                  </a:lnTo>
                  <a:lnTo>
                    <a:pt x="1721" y="3175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1061275" y="1767600"/>
            <a:ext cx="2622300" cy="17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0" name="Google Shape;150;p8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969567" y="515578"/>
            <a:ext cx="720724" cy="932648"/>
            <a:chOff x="7529776" y="988432"/>
            <a:chExt cx="845524" cy="1094143"/>
          </a:xfrm>
        </p:grpSpPr>
        <p:sp>
          <p:nvSpPr>
            <p:cNvPr id="152" name="Google Shape;152;p8"/>
            <p:cNvSpPr/>
            <p:nvPr/>
          </p:nvSpPr>
          <p:spPr>
            <a:xfrm>
              <a:off x="7529776" y="988432"/>
              <a:ext cx="845524" cy="1094143"/>
            </a:xfrm>
            <a:custGeom>
              <a:rect b="b" l="l" r="r" t="t"/>
              <a:pathLst>
                <a:path extrusionOk="0" h="34120" w="26367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584964" y="1027554"/>
              <a:ext cx="741048" cy="998229"/>
            </a:xfrm>
            <a:custGeom>
              <a:rect b="b" l="l" r="r" t="t"/>
              <a:pathLst>
                <a:path extrusionOk="0" h="31129" w="23109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714068" y="1199019"/>
              <a:ext cx="492461" cy="680504"/>
            </a:xfrm>
            <a:custGeom>
              <a:rect b="b" l="l" r="r" t="t"/>
              <a:pathLst>
                <a:path extrusionOk="0" h="21221" w="15357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721571" y="1199019"/>
              <a:ext cx="484957" cy="680504"/>
            </a:xfrm>
            <a:custGeom>
              <a:rect b="b" l="l" r="r" t="t"/>
              <a:pathLst>
                <a:path extrusionOk="0" h="21221" w="15123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2231807" y="374498"/>
            <a:ext cx="518860" cy="670484"/>
            <a:chOff x="7179887" y="2301692"/>
            <a:chExt cx="608705" cy="786584"/>
          </a:xfrm>
        </p:grpSpPr>
        <p:sp>
          <p:nvSpPr>
            <p:cNvPr id="157" name="Google Shape;157;p8"/>
            <p:cNvSpPr/>
            <p:nvPr/>
          </p:nvSpPr>
          <p:spPr>
            <a:xfrm>
              <a:off x="7179887" y="2301692"/>
              <a:ext cx="608705" cy="786584"/>
            </a:xfrm>
            <a:custGeom>
              <a:rect b="b" l="l" r="r" t="t"/>
              <a:pathLst>
                <a:path extrusionOk="0" h="24529" w="18982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220068" y="2329559"/>
              <a:ext cx="532609" cy="717991"/>
            </a:xfrm>
            <a:custGeom>
              <a:rect b="b" l="l" r="r" t="t"/>
              <a:pathLst>
                <a:path extrusionOk="0" h="22390" w="16609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312775" y="2452794"/>
              <a:ext cx="354186" cy="489735"/>
            </a:xfrm>
            <a:custGeom>
              <a:rect b="b" l="l" r="r" t="t"/>
              <a:pathLst>
                <a:path extrusionOk="0" h="15272" w="11045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3947200" y="412723"/>
            <a:ext cx="4815108" cy="3872540"/>
          </a:xfrm>
          <a:custGeom>
            <a:rect b="b" l="l" r="r" t="t"/>
            <a:pathLst>
              <a:path extrusionOk="0" h="25331" w="31496">
                <a:moveTo>
                  <a:pt x="351" y="0"/>
                </a:moveTo>
                <a:lnTo>
                  <a:pt x="0" y="24879"/>
                </a:lnTo>
                <a:lnTo>
                  <a:pt x="31128" y="25330"/>
                </a:lnTo>
                <a:lnTo>
                  <a:pt x="31496" y="435"/>
                </a:lnTo>
                <a:lnTo>
                  <a:pt x="351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8"/>
          <p:cNvGrpSpPr/>
          <p:nvPr/>
        </p:nvGrpSpPr>
        <p:grpSpPr>
          <a:xfrm flipH="1">
            <a:off x="241877" y="3611495"/>
            <a:ext cx="1154285" cy="1063438"/>
            <a:chOff x="7102066" y="3464861"/>
            <a:chExt cx="1313777" cy="1210378"/>
          </a:xfrm>
        </p:grpSpPr>
        <p:sp>
          <p:nvSpPr>
            <p:cNvPr id="162" name="Google Shape;162;p8"/>
            <p:cNvSpPr/>
            <p:nvPr/>
          </p:nvSpPr>
          <p:spPr>
            <a:xfrm>
              <a:off x="7102066" y="4393923"/>
              <a:ext cx="70769" cy="281316"/>
            </a:xfrm>
            <a:custGeom>
              <a:rect b="b" l="l" r="r" t="t"/>
              <a:pathLst>
                <a:path extrusionOk="0" h="8630" w="2171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995238" y="4393923"/>
              <a:ext cx="70737" cy="281316"/>
            </a:xfrm>
            <a:custGeom>
              <a:rect b="b" l="l" r="r" t="t"/>
              <a:pathLst>
                <a:path extrusionOk="0" h="8630" w="217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573035" y="4393923"/>
              <a:ext cx="70737" cy="281316"/>
            </a:xfrm>
            <a:custGeom>
              <a:rect b="b" l="l" r="r" t="t"/>
              <a:pathLst>
                <a:path extrusionOk="0" h="8630" w="217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32231" y="4393923"/>
              <a:ext cx="70769" cy="281316"/>
            </a:xfrm>
            <a:custGeom>
              <a:rect b="b" l="l" r="r" t="t"/>
              <a:pathLst>
                <a:path extrusionOk="0" h="8630" w="2171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02066" y="3745069"/>
              <a:ext cx="965538" cy="648886"/>
            </a:xfrm>
            <a:custGeom>
              <a:rect b="b" l="l" r="r" t="t"/>
              <a:pathLst>
                <a:path extrusionOk="0" h="19906" w="2962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067572" y="3745069"/>
              <a:ext cx="348272" cy="648886"/>
            </a:xfrm>
            <a:custGeom>
              <a:rect b="b" l="l" r="r" t="t"/>
              <a:pathLst>
                <a:path extrusionOk="0" h="19906" w="10684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196371" y="3860269"/>
              <a:ext cx="781753" cy="211688"/>
            </a:xfrm>
            <a:custGeom>
              <a:rect b="b" l="l" r="r" t="t"/>
              <a:pathLst>
                <a:path extrusionOk="0" h="6494" w="23982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542491" y="3932081"/>
              <a:ext cx="79310" cy="68390"/>
            </a:xfrm>
            <a:custGeom>
              <a:rect b="b" l="l" r="r" t="t"/>
              <a:pathLst>
                <a:path extrusionOk="0" h="2098" w="2433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199044" y="3497557"/>
              <a:ext cx="221304" cy="244872"/>
            </a:xfrm>
            <a:custGeom>
              <a:rect b="b" l="l" r="r" t="t"/>
              <a:pathLst>
                <a:path extrusionOk="0" h="7512" w="6789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52866" y="3598283"/>
              <a:ext cx="668705" cy="139322"/>
            </a:xfrm>
            <a:custGeom>
              <a:rect b="b" l="l" r="r" t="t"/>
              <a:pathLst>
                <a:path extrusionOk="0" h="4274" w="20514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83642" y="3627751"/>
              <a:ext cx="237929" cy="80940"/>
            </a:xfrm>
            <a:custGeom>
              <a:rect b="b" l="l" r="r" t="t"/>
              <a:pathLst>
                <a:path extrusionOk="0" h="2483" w="7299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652866" y="3464861"/>
              <a:ext cx="668705" cy="138800"/>
            </a:xfrm>
            <a:custGeom>
              <a:rect b="b" l="l" r="r" t="t"/>
              <a:pathLst>
                <a:path extrusionOk="0" h="4258" w="20514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083642" y="3493775"/>
              <a:ext cx="237929" cy="80940"/>
            </a:xfrm>
            <a:custGeom>
              <a:rect b="b" l="l" r="r" t="t"/>
              <a:pathLst>
                <a:path extrusionOk="0" h="2483" w="7299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8"/>
          <p:cNvSpPr/>
          <p:nvPr/>
        </p:nvSpPr>
        <p:spPr>
          <a:xfrm>
            <a:off x="4113227" y="652742"/>
            <a:ext cx="4475409" cy="3389906"/>
          </a:xfrm>
          <a:custGeom>
            <a:rect b="b" l="l" r="r" t="t"/>
            <a:pathLst>
              <a:path extrusionOk="0" h="22174" w="29274">
                <a:moveTo>
                  <a:pt x="318" y="1"/>
                </a:moveTo>
                <a:lnTo>
                  <a:pt x="0" y="21755"/>
                </a:lnTo>
                <a:lnTo>
                  <a:pt x="28956" y="22173"/>
                </a:lnTo>
                <a:lnTo>
                  <a:pt x="29274" y="419"/>
                </a:lnTo>
                <a:lnTo>
                  <a:pt x="318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 txBox="1"/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9"/>
          <p:cNvSpPr txBox="1"/>
          <p:nvPr>
            <p:ph idx="1" type="subTitle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9"/>
          <p:cNvSpPr txBox="1"/>
          <p:nvPr>
            <p:ph idx="2" type="body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731" y="4672701"/>
            <a:ext cx="9143833" cy="475558"/>
          </a:xfrm>
          <a:custGeom>
            <a:rect b="b" l="l" r="r" t="t"/>
            <a:pathLst>
              <a:path extrusionOk="0" h="14838" w="285299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dkd.de" TargetMode="External"/><Relationship Id="rId4" Type="http://schemas.openxmlformats.org/officeDocument/2006/relationships/hyperlink" Target="http://meetup-wue.ftsrv.d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2"/>
          <p:cNvSpPr txBox="1"/>
          <p:nvPr>
            <p:ph type="ctrTitle"/>
          </p:nvPr>
        </p:nvSpPr>
        <p:spPr>
          <a:xfrm>
            <a:off x="431050" y="860400"/>
            <a:ext cx="4003800" cy="20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WordPress &amp; Datenschutz</a:t>
            </a:r>
            <a:endParaRPr/>
          </a:p>
        </p:txBody>
      </p:sp>
      <p:sp>
        <p:nvSpPr>
          <p:cNvPr id="858" name="Google Shape;858;p32"/>
          <p:cNvSpPr txBox="1"/>
          <p:nvPr>
            <p:ph idx="1" type="subTitle"/>
          </p:nvPr>
        </p:nvSpPr>
        <p:spPr>
          <a:xfrm>
            <a:off x="431050" y="2824325"/>
            <a:ext cx="3345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Was du als Webseitenbetreiber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nun wissen musst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32"/>
          <p:cNvGrpSpPr/>
          <p:nvPr/>
        </p:nvGrpSpPr>
        <p:grpSpPr>
          <a:xfrm>
            <a:off x="3551078" y="894499"/>
            <a:ext cx="5591283" cy="3790746"/>
            <a:chOff x="3551078" y="894499"/>
            <a:chExt cx="5591283" cy="3790746"/>
          </a:xfrm>
        </p:grpSpPr>
        <p:sp>
          <p:nvSpPr>
            <p:cNvPr id="860" name="Google Shape;860;p32"/>
            <p:cNvSpPr/>
            <p:nvPr/>
          </p:nvSpPr>
          <p:spPr>
            <a:xfrm>
              <a:off x="7439416" y="1150995"/>
              <a:ext cx="1702945" cy="1120308"/>
            </a:xfrm>
            <a:custGeom>
              <a:rect b="b" l="l" r="r" t="t"/>
              <a:pathLst>
                <a:path extrusionOk="0" h="34955" w="53134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7610788" y="1330924"/>
              <a:ext cx="80349" cy="752438"/>
            </a:xfrm>
            <a:custGeom>
              <a:rect b="b" l="l" r="r" t="t"/>
              <a:pathLst>
                <a:path extrusionOk="0" h="23477" w="2507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7740911" y="1366275"/>
              <a:ext cx="158007" cy="4840"/>
            </a:xfrm>
            <a:custGeom>
              <a:rect b="b" l="l" r="r" t="t"/>
              <a:pathLst>
                <a:path extrusionOk="0" h="151" w="493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7941736" y="1366275"/>
              <a:ext cx="628693" cy="4840"/>
            </a:xfrm>
            <a:custGeom>
              <a:rect b="b" l="l" r="r" t="t"/>
              <a:pathLst>
                <a:path extrusionOk="0" h="151" w="19616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7722161" y="1764144"/>
              <a:ext cx="158007" cy="5384"/>
            </a:xfrm>
            <a:custGeom>
              <a:rect b="b" l="l" r="r" t="t"/>
              <a:pathLst>
                <a:path extrusionOk="0" h="168" w="493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7922987" y="1764144"/>
              <a:ext cx="629238" cy="5384"/>
            </a:xfrm>
            <a:custGeom>
              <a:rect b="b" l="l" r="r" t="t"/>
              <a:pathLst>
                <a:path extrusionOk="0" h="168" w="19633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7708764" y="1947822"/>
              <a:ext cx="629270" cy="4872"/>
            </a:xfrm>
            <a:custGeom>
              <a:rect b="b" l="l" r="r" t="t"/>
              <a:pathLst>
                <a:path extrusionOk="0" h="152" w="19634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7746263" y="1478194"/>
              <a:ext cx="222267" cy="5384"/>
            </a:xfrm>
            <a:custGeom>
              <a:rect b="b" l="l" r="r" t="t"/>
              <a:pathLst>
                <a:path extrusionOk="0" h="168" w="6935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7740366" y="1643123"/>
              <a:ext cx="222267" cy="5384"/>
            </a:xfrm>
            <a:custGeom>
              <a:rect b="b" l="l" r="r" t="t"/>
              <a:pathLst>
                <a:path extrusionOk="0" h="168" w="6935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7928339" y="1878755"/>
              <a:ext cx="222267" cy="5384"/>
            </a:xfrm>
            <a:custGeom>
              <a:rect b="b" l="l" r="r" t="t"/>
              <a:pathLst>
                <a:path extrusionOk="0" h="168" w="6935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8208937" y="1478194"/>
              <a:ext cx="567670" cy="5384"/>
            </a:xfrm>
            <a:custGeom>
              <a:rect b="b" l="l" r="r" t="t"/>
              <a:pathLst>
                <a:path extrusionOk="0" h="168" w="17712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8033848" y="1652770"/>
              <a:ext cx="567670" cy="5384"/>
            </a:xfrm>
            <a:custGeom>
              <a:rect b="b" l="l" r="r" t="t"/>
              <a:pathLst>
                <a:path extrusionOk="0" h="168" w="17712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8229288" y="1878755"/>
              <a:ext cx="567670" cy="5384"/>
            </a:xfrm>
            <a:custGeom>
              <a:rect b="b" l="l" r="r" t="t"/>
              <a:pathLst>
                <a:path extrusionOk="0" h="168" w="17712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7710912" y="2080637"/>
              <a:ext cx="567670" cy="5384"/>
            </a:xfrm>
            <a:custGeom>
              <a:rect b="b" l="l" r="r" t="t"/>
              <a:pathLst>
                <a:path extrusionOk="0" h="168" w="17712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8338547" y="2080637"/>
              <a:ext cx="567670" cy="5384"/>
            </a:xfrm>
            <a:custGeom>
              <a:rect b="b" l="l" r="r" t="t"/>
              <a:pathLst>
                <a:path extrusionOk="0" h="168" w="17712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7710912" y="2146500"/>
              <a:ext cx="567670" cy="4872"/>
            </a:xfrm>
            <a:custGeom>
              <a:rect b="b" l="l" r="r" t="t"/>
              <a:pathLst>
                <a:path extrusionOk="0" h="152" w="17712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7738218" y="1525852"/>
              <a:ext cx="567670" cy="4840"/>
            </a:xfrm>
            <a:custGeom>
              <a:rect b="b" l="l" r="r" t="t"/>
              <a:pathLst>
                <a:path extrusionOk="0" h="151" w="17712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8008656" y="1479251"/>
              <a:ext cx="146244" cy="4872"/>
            </a:xfrm>
            <a:custGeom>
              <a:rect b="b" l="l" r="r" t="t"/>
              <a:pathLst>
                <a:path extrusionOk="0" h="152" w="4563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7715206" y="1818244"/>
              <a:ext cx="146212" cy="5384"/>
            </a:xfrm>
            <a:custGeom>
              <a:rect b="b" l="l" r="r" t="t"/>
              <a:pathLst>
                <a:path extrusionOk="0" h="168" w="4562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7712001" y="1878755"/>
              <a:ext cx="146212" cy="5384"/>
            </a:xfrm>
            <a:custGeom>
              <a:rect b="b" l="l" r="r" t="t"/>
              <a:pathLst>
                <a:path extrusionOk="0" h="168" w="4562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7544380" y="1266664"/>
              <a:ext cx="1580321" cy="5384"/>
            </a:xfrm>
            <a:custGeom>
              <a:rect b="b" l="l" r="r" t="t"/>
              <a:pathLst>
                <a:path extrusionOk="0" h="168" w="49308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7625787" y="1197051"/>
              <a:ext cx="43941" cy="37627"/>
            </a:xfrm>
            <a:custGeom>
              <a:rect b="b" l="l" r="r" t="t"/>
              <a:pathLst>
                <a:path extrusionOk="0" h="1174" w="1371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7706649" y="1197051"/>
              <a:ext cx="43941" cy="37627"/>
            </a:xfrm>
            <a:custGeom>
              <a:rect b="b" l="l" r="r" t="t"/>
              <a:pathLst>
                <a:path extrusionOk="0" h="1174" w="1371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7786966" y="1197051"/>
              <a:ext cx="43941" cy="37627"/>
            </a:xfrm>
            <a:custGeom>
              <a:rect b="b" l="l" r="r" t="t"/>
              <a:pathLst>
                <a:path extrusionOk="0" h="1174" w="1371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4706705" y="1223300"/>
              <a:ext cx="1060342" cy="697793"/>
            </a:xfrm>
            <a:custGeom>
              <a:rect b="b" l="l" r="r" t="t"/>
              <a:pathLst>
                <a:path extrusionOk="0" h="21772" w="33084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4812726" y="1335731"/>
              <a:ext cx="51440" cy="468603"/>
            </a:xfrm>
            <a:custGeom>
              <a:rect b="b" l="l" r="r" t="t"/>
              <a:pathLst>
                <a:path extrusionOk="0" h="14621" w="1605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4894133" y="1356628"/>
              <a:ext cx="98586" cy="4840"/>
            </a:xfrm>
            <a:custGeom>
              <a:rect b="b" l="l" r="r" t="t"/>
              <a:pathLst>
                <a:path extrusionOk="0" h="151" w="3076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019449" y="1356628"/>
              <a:ext cx="391491" cy="4840"/>
            </a:xfrm>
            <a:custGeom>
              <a:rect b="b" l="l" r="r" t="t"/>
              <a:pathLst>
                <a:path extrusionOk="0" h="151" w="12215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4882884" y="1604567"/>
              <a:ext cx="98041" cy="4872"/>
            </a:xfrm>
            <a:custGeom>
              <a:rect b="b" l="l" r="r" t="t"/>
              <a:pathLst>
                <a:path extrusionOk="0" h="152" w="3059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007655" y="1604567"/>
              <a:ext cx="392036" cy="4872"/>
            </a:xfrm>
            <a:custGeom>
              <a:rect b="b" l="l" r="r" t="t"/>
              <a:pathLst>
                <a:path extrusionOk="0" h="152" w="12232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4874327" y="1718633"/>
              <a:ext cx="391491" cy="5384"/>
            </a:xfrm>
            <a:custGeom>
              <a:rect b="b" l="l" r="r" t="t"/>
              <a:pathLst>
                <a:path extrusionOk="0" h="168" w="12215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4897338" y="1426241"/>
              <a:ext cx="138744" cy="5384"/>
            </a:xfrm>
            <a:custGeom>
              <a:rect b="b" l="l" r="r" t="t"/>
              <a:pathLst>
                <a:path extrusionOk="0" h="168" w="4329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4894133" y="1529057"/>
              <a:ext cx="138200" cy="4872"/>
            </a:xfrm>
            <a:custGeom>
              <a:rect b="b" l="l" r="r" t="t"/>
              <a:pathLst>
                <a:path extrusionOk="0" h="152" w="4312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010892" y="1675782"/>
              <a:ext cx="138712" cy="4872"/>
            </a:xfrm>
            <a:custGeom>
              <a:rect b="b" l="l" r="r" t="t"/>
              <a:pathLst>
                <a:path extrusionOk="0" h="152" w="4328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185981" y="1426241"/>
              <a:ext cx="353479" cy="5384"/>
            </a:xfrm>
            <a:custGeom>
              <a:rect b="b" l="l" r="r" t="t"/>
              <a:pathLst>
                <a:path extrusionOk="0" h="168" w="11029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5076754" y="1534954"/>
              <a:ext cx="353447" cy="5384"/>
            </a:xfrm>
            <a:custGeom>
              <a:rect b="b" l="l" r="r" t="t"/>
              <a:pathLst>
                <a:path extrusionOk="0" h="168" w="11028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5198320" y="1675782"/>
              <a:ext cx="353447" cy="4872"/>
            </a:xfrm>
            <a:custGeom>
              <a:rect b="b" l="l" r="r" t="t"/>
              <a:pathLst>
                <a:path extrusionOk="0" h="152" w="11028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4875384" y="1801642"/>
              <a:ext cx="354024" cy="4840"/>
            </a:xfrm>
            <a:custGeom>
              <a:rect b="b" l="l" r="r" t="t"/>
              <a:pathLst>
                <a:path extrusionOk="0" h="151" w="11046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266843" y="1801642"/>
              <a:ext cx="353479" cy="4840"/>
            </a:xfrm>
            <a:custGeom>
              <a:rect b="b" l="l" r="r" t="t"/>
              <a:pathLst>
                <a:path extrusionOk="0" h="151" w="11029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4875384" y="1842346"/>
              <a:ext cx="354024" cy="5384"/>
            </a:xfrm>
            <a:custGeom>
              <a:rect b="b" l="l" r="r" t="t"/>
              <a:pathLst>
                <a:path extrusionOk="0" h="168" w="11046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4892531" y="1455695"/>
              <a:ext cx="353992" cy="5384"/>
            </a:xfrm>
            <a:custGeom>
              <a:rect b="b" l="l" r="r" t="t"/>
              <a:pathLst>
                <a:path extrusionOk="0" h="168" w="11045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5061210" y="1426785"/>
              <a:ext cx="91086" cy="4840"/>
            </a:xfrm>
            <a:custGeom>
              <a:rect b="b" l="l" r="r" t="t"/>
              <a:pathLst>
                <a:path extrusionOk="0" h="151" w="2842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878621" y="1638315"/>
              <a:ext cx="91054" cy="4840"/>
            </a:xfrm>
            <a:custGeom>
              <a:rect b="b" l="l" r="r" t="t"/>
              <a:pathLst>
                <a:path extrusionOk="0" h="151" w="2841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76474" y="1675782"/>
              <a:ext cx="91054" cy="4872"/>
            </a:xfrm>
            <a:custGeom>
              <a:rect b="b" l="l" r="r" t="t"/>
              <a:pathLst>
                <a:path extrusionOk="0" h="152" w="2841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4772055" y="1294515"/>
              <a:ext cx="984288" cy="5384"/>
            </a:xfrm>
            <a:custGeom>
              <a:rect b="b" l="l" r="r" t="t"/>
              <a:pathLst>
                <a:path extrusionOk="0" h="168" w="30711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4822918" y="1252209"/>
              <a:ext cx="27339" cy="23364"/>
            </a:xfrm>
            <a:custGeom>
              <a:rect b="b" l="l" r="r" t="t"/>
              <a:pathLst>
                <a:path extrusionOk="0" h="729" w="853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872724" y="1252209"/>
              <a:ext cx="27339" cy="23364"/>
            </a:xfrm>
            <a:custGeom>
              <a:rect b="b" l="l" r="r" t="t"/>
              <a:pathLst>
                <a:path extrusionOk="0" h="729" w="853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923043" y="1252209"/>
              <a:ext cx="27371" cy="23364"/>
            </a:xfrm>
            <a:custGeom>
              <a:rect b="b" l="l" r="r" t="t"/>
              <a:pathLst>
                <a:path extrusionOk="0" h="729" w="854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882283" y="2757533"/>
              <a:ext cx="493762" cy="1596891"/>
            </a:xfrm>
            <a:custGeom>
              <a:rect b="b" l="l" r="r" t="t"/>
              <a:pathLst>
                <a:path extrusionOk="0" h="49825" w="15406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8376013" y="2758046"/>
              <a:ext cx="418797" cy="1596378"/>
            </a:xfrm>
            <a:custGeom>
              <a:rect b="b" l="l" r="r" t="t"/>
              <a:pathLst>
                <a:path extrusionOk="0" h="49809" w="13067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920839" y="2822307"/>
              <a:ext cx="396298" cy="343832"/>
            </a:xfrm>
            <a:custGeom>
              <a:rect b="b" l="l" r="r" t="t"/>
              <a:pathLst>
                <a:path extrusionOk="0" h="10728" w="12365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7920839" y="3205208"/>
              <a:ext cx="396298" cy="344345"/>
            </a:xfrm>
            <a:custGeom>
              <a:rect b="b" l="l" r="r" t="t"/>
              <a:pathLst>
                <a:path extrusionOk="0" h="10744" w="12365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920839" y="3588077"/>
              <a:ext cx="396298" cy="344377"/>
            </a:xfrm>
            <a:custGeom>
              <a:rect b="b" l="l" r="r" t="t"/>
              <a:pathLst>
                <a:path extrusionOk="0" h="10745" w="12365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7920839" y="3971523"/>
              <a:ext cx="396298" cy="343832"/>
            </a:xfrm>
            <a:custGeom>
              <a:rect b="b" l="l" r="r" t="t"/>
              <a:pathLst>
                <a:path extrusionOk="0" h="10728" w="12365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8086858" y="2872112"/>
              <a:ext cx="32146" cy="27659"/>
            </a:xfrm>
            <a:custGeom>
              <a:rect b="b" l="l" r="r" t="t"/>
              <a:pathLst>
                <a:path extrusionOk="0" h="863" w="1003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8086858" y="3259821"/>
              <a:ext cx="32146" cy="27339"/>
            </a:xfrm>
            <a:custGeom>
              <a:rect b="b" l="l" r="r" t="t"/>
              <a:pathLst>
                <a:path extrusionOk="0" h="853" w="1003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8086858" y="3646985"/>
              <a:ext cx="32146" cy="27659"/>
            </a:xfrm>
            <a:custGeom>
              <a:rect b="b" l="l" r="r" t="t"/>
              <a:pathLst>
                <a:path extrusionOk="0" h="863" w="1003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8086858" y="4034694"/>
              <a:ext cx="32146" cy="27371"/>
            </a:xfrm>
            <a:custGeom>
              <a:rect b="b" l="l" r="r" t="t"/>
              <a:pathLst>
                <a:path extrusionOk="0" h="854" w="1003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7882283" y="4354393"/>
              <a:ext cx="57337" cy="320821"/>
            </a:xfrm>
            <a:custGeom>
              <a:rect b="b" l="l" r="r" t="t"/>
              <a:pathLst>
                <a:path extrusionOk="0" h="10010" w="1789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8316593" y="4354393"/>
              <a:ext cx="57305" cy="320821"/>
            </a:xfrm>
            <a:custGeom>
              <a:rect b="b" l="l" r="r" t="t"/>
              <a:pathLst>
                <a:path extrusionOk="0" h="10010" w="1788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8731608" y="4354393"/>
              <a:ext cx="56793" cy="320821"/>
            </a:xfrm>
            <a:custGeom>
              <a:rect b="b" l="l" r="r" t="t"/>
              <a:pathLst>
                <a:path extrusionOk="0" h="10010" w="1772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690303" y="4272954"/>
              <a:ext cx="403285" cy="315853"/>
            </a:xfrm>
            <a:custGeom>
              <a:rect b="b" l="l" r="r" t="t"/>
              <a:pathLst>
                <a:path extrusionOk="0" h="9855" w="12583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551078" y="3872457"/>
              <a:ext cx="684428" cy="801154"/>
            </a:xfrm>
            <a:custGeom>
              <a:rect b="b" l="l" r="r" t="t"/>
              <a:pathLst>
                <a:path extrusionOk="0" h="24997" w="21355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215435" y="1824654"/>
              <a:ext cx="1158896" cy="762598"/>
            </a:xfrm>
            <a:custGeom>
              <a:rect b="b" l="l" r="r" t="t"/>
              <a:pathLst>
                <a:path extrusionOk="0" h="23794" w="36159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161366" y="1824654"/>
              <a:ext cx="1158319" cy="762598"/>
            </a:xfrm>
            <a:custGeom>
              <a:rect b="b" l="l" r="r" t="t"/>
              <a:pathLst>
                <a:path extrusionOk="0" h="23794" w="36141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5198320" y="1845006"/>
              <a:ext cx="1075310" cy="707440"/>
            </a:xfrm>
            <a:custGeom>
              <a:rect b="b" l="l" r="r" t="t"/>
              <a:pathLst>
                <a:path extrusionOk="0" h="22073" w="33551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5305944" y="1959617"/>
              <a:ext cx="50895" cy="475013"/>
            </a:xfrm>
            <a:custGeom>
              <a:rect b="b" l="l" r="r" t="t"/>
              <a:pathLst>
                <a:path extrusionOk="0" h="14821" w="1588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5387351" y="1981026"/>
              <a:ext cx="99643" cy="4872"/>
            </a:xfrm>
            <a:custGeom>
              <a:rect b="b" l="l" r="r" t="t"/>
              <a:pathLst>
                <a:path extrusionOk="0" h="152" w="3109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5514269" y="1981026"/>
              <a:ext cx="396843" cy="4872"/>
            </a:xfrm>
            <a:custGeom>
              <a:rect b="b" l="l" r="r" t="t"/>
              <a:pathLst>
                <a:path extrusionOk="0" h="152" w="12382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5375556" y="2232202"/>
              <a:ext cx="99643" cy="4840"/>
            </a:xfrm>
            <a:custGeom>
              <a:rect b="b" l="l" r="r" t="t"/>
              <a:pathLst>
                <a:path extrusionOk="0" h="151" w="3109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5502474" y="2232202"/>
              <a:ext cx="397388" cy="4840"/>
            </a:xfrm>
            <a:custGeom>
              <a:rect b="b" l="l" r="r" t="t"/>
              <a:pathLst>
                <a:path extrusionOk="0" h="151" w="12399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5366999" y="2348383"/>
              <a:ext cx="397388" cy="4872"/>
            </a:xfrm>
            <a:custGeom>
              <a:rect b="b" l="l" r="r" t="t"/>
              <a:pathLst>
                <a:path extrusionOk="0" h="152" w="12399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5390556" y="2051728"/>
              <a:ext cx="140347" cy="4840"/>
            </a:xfrm>
            <a:custGeom>
              <a:rect b="b" l="l" r="r" t="t"/>
              <a:pathLst>
                <a:path extrusionOk="0" h="151" w="4379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5387351" y="2155602"/>
              <a:ext cx="140315" cy="5384"/>
            </a:xfrm>
            <a:custGeom>
              <a:rect b="b" l="l" r="r" t="t"/>
              <a:pathLst>
                <a:path extrusionOk="0" h="168" w="4378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5505679" y="2304475"/>
              <a:ext cx="140347" cy="5384"/>
            </a:xfrm>
            <a:custGeom>
              <a:rect b="b" l="l" r="r" t="t"/>
              <a:pathLst>
                <a:path extrusionOk="0" h="168" w="4379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5682948" y="2051728"/>
              <a:ext cx="358287" cy="4840"/>
            </a:xfrm>
            <a:custGeom>
              <a:rect b="b" l="l" r="r" t="t"/>
              <a:pathLst>
                <a:path extrusionOk="0" h="151" w="11179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5572632" y="2162044"/>
              <a:ext cx="358287" cy="4840"/>
            </a:xfrm>
            <a:custGeom>
              <a:rect b="b" l="l" r="r" t="t"/>
              <a:pathLst>
                <a:path extrusionOk="0" h="151" w="11179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5695800" y="2304475"/>
              <a:ext cx="358287" cy="5384"/>
            </a:xfrm>
            <a:custGeom>
              <a:rect b="b" l="l" r="r" t="t"/>
              <a:pathLst>
                <a:path extrusionOk="0" h="168" w="11179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5368602" y="2431938"/>
              <a:ext cx="358287" cy="5384"/>
            </a:xfrm>
            <a:custGeom>
              <a:rect b="b" l="l" r="r" t="t"/>
              <a:pathLst>
                <a:path extrusionOk="0" h="168" w="11179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5764868" y="2431938"/>
              <a:ext cx="358287" cy="5384"/>
            </a:xfrm>
            <a:custGeom>
              <a:rect b="b" l="l" r="r" t="t"/>
              <a:pathLst>
                <a:path extrusionOk="0" h="168" w="11179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5368602" y="2473699"/>
              <a:ext cx="358287" cy="4840"/>
            </a:xfrm>
            <a:custGeom>
              <a:rect b="b" l="l" r="r" t="t"/>
              <a:pathLst>
                <a:path extrusionOk="0" h="151" w="11179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5385748" y="2081695"/>
              <a:ext cx="358800" cy="4872"/>
            </a:xfrm>
            <a:custGeom>
              <a:rect b="b" l="l" r="r" t="t"/>
              <a:pathLst>
                <a:path extrusionOk="0" h="152" w="11195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5556575" y="2052241"/>
              <a:ext cx="92144" cy="4872"/>
            </a:xfrm>
            <a:custGeom>
              <a:rect b="b" l="l" r="r" t="t"/>
              <a:pathLst>
                <a:path extrusionOk="0" h="152" w="2875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5371262" y="2266463"/>
              <a:ext cx="92144" cy="4840"/>
            </a:xfrm>
            <a:custGeom>
              <a:rect b="b" l="l" r="r" t="t"/>
              <a:pathLst>
                <a:path extrusionOk="0" h="151" w="2875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5369146" y="2304475"/>
              <a:ext cx="92144" cy="5384"/>
            </a:xfrm>
            <a:custGeom>
              <a:rect b="b" l="l" r="r" t="t"/>
              <a:pathLst>
                <a:path extrusionOk="0" h="168" w="2875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5263638" y="1917856"/>
              <a:ext cx="997684" cy="5384"/>
            </a:xfrm>
            <a:custGeom>
              <a:rect b="b" l="l" r="r" t="t"/>
              <a:pathLst>
                <a:path extrusionOk="0" h="168" w="31129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5315046" y="1875005"/>
              <a:ext cx="27339" cy="23877"/>
            </a:xfrm>
            <a:custGeom>
              <a:rect b="b" l="l" r="r" t="t"/>
              <a:pathLst>
                <a:path extrusionOk="0" h="745" w="853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5365909" y="1875005"/>
              <a:ext cx="27371" cy="23877"/>
            </a:xfrm>
            <a:custGeom>
              <a:rect b="b" l="l" r="r" t="t"/>
              <a:pathLst>
                <a:path extrusionOk="0" h="745" w="854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5416260" y="1875005"/>
              <a:ext cx="27883" cy="23877"/>
            </a:xfrm>
            <a:custGeom>
              <a:rect b="b" l="l" r="r" t="t"/>
              <a:pathLst>
                <a:path extrusionOk="0" h="745" w="87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565990" y="1808052"/>
              <a:ext cx="1218862" cy="802244"/>
            </a:xfrm>
            <a:custGeom>
              <a:rect b="b" l="l" r="r" t="t"/>
              <a:pathLst>
                <a:path extrusionOk="0" h="25031" w="3803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508684" y="1808052"/>
              <a:ext cx="1218862" cy="802244"/>
            </a:xfrm>
            <a:custGeom>
              <a:rect b="b" l="l" r="r" t="t"/>
              <a:pathLst>
                <a:path extrusionOk="0" h="25031" w="3803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548330" y="1829494"/>
              <a:ext cx="1131012" cy="744393"/>
            </a:xfrm>
            <a:custGeom>
              <a:rect b="b" l="l" r="r" t="t"/>
              <a:pathLst>
                <a:path extrusionOk="0" h="23226" w="35289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660794" y="1938720"/>
              <a:ext cx="54100" cy="499660"/>
            </a:xfrm>
            <a:custGeom>
              <a:rect b="b" l="l" r="r" t="t"/>
              <a:pathLst>
                <a:path extrusionOk="0" h="15590" w="1688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747553" y="1961219"/>
              <a:ext cx="104964" cy="5384"/>
            </a:xfrm>
            <a:custGeom>
              <a:rect b="b" l="l" r="r" t="t"/>
              <a:pathLst>
                <a:path extrusionOk="0" h="168" w="3275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880881" y="1961219"/>
              <a:ext cx="417740" cy="5384"/>
            </a:xfrm>
            <a:custGeom>
              <a:rect b="b" l="l" r="r" t="t"/>
              <a:pathLst>
                <a:path extrusionOk="0" h="168" w="13034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735214" y="2225760"/>
              <a:ext cx="104996" cy="5384"/>
            </a:xfrm>
            <a:custGeom>
              <a:rect b="b" l="l" r="r" t="t"/>
              <a:pathLst>
                <a:path extrusionOk="0" h="168" w="3276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868574" y="2225760"/>
              <a:ext cx="417708" cy="5384"/>
            </a:xfrm>
            <a:custGeom>
              <a:rect b="b" l="l" r="r" t="t"/>
              <a:pathLst>
                <a:path extrusionOk="0" h="168" w="13033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726111" y="2347870"/>
              <a:ext cx="417740" cy="4840"/>
            </a:xfrm>
            <a:custGeom>
              <a:rect b="b" l="l" r="r" t="t"/>
              <a:pathLst>
                <a:path extrusionOk="0" h="151" w="13034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751271" y="2036184"/>
              <a:ext cx="147302" cy="4872"/>
            </a:xfrm>
            <a:custGeom>
              <a:rect b="b" l="l" r="r" t="t"/>
              <a:pathLst>
                <a:path extrusionOk="0" h="152" w="4596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747553" y="2145443"/>
              <a:ext cx="147270" cy="4840"/>
            </a:xfrm>
            <a:custGeom>
              <a:rect b="b" l="l" r="r" t="t"/>
              <a:pathLst>
                <a:path extrusionOk="0" h="151" w="4595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872324" y="2301815"/>
              <a:ext cx="147270" cy="5384"/>
            </a:xfrm>
            <a:custGeom>
              <a:rect b="b" l="l" r="r" t="t"/>
              <a:pathLst>
                <a:path extrusionOk="0" h="168" w="4595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7058662" y="2036184"/>
              <a:ext cx="377036" cy="4872"/>
            </a:xfrm>
            <a:custGeom>
              <a:rect b="b" l="l" r="r" t="t"/>
              <a:pathLst>
                <a:path extrusionOk="0" h="152" w="11764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941936" y="2151853"/>
              <a:ext cx="377036" cy="4872"/>
            </a:xfrm>
            <a:custGeom>
              <a:rect b="b" l="l" r="r" t="t"/>
              <a:pathLst>
                <a:path extrusionOk="0" h="152" w="11764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7072059" y="2301815"/>
              <a:ext cx="377036" cy="5384"/>
            </a:xfrm>
            <a:custGeom>
              <a:rect b="b" l="l" r="r" t="t"/>
              <a:pathLst>
                <a:path extrusionOk="0" h="168" w="11764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727714" y="2436200"/>
              <a:ext cx="377036" cy="4872"/>
            </a:xfrm>
            <a:custGeom>
              <a:rect b="b" l="l" r="r" t="t"/>
              <a:pathLst>
                <a:path extrusionOk="0" h="152" w="11764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7144364" y="2436200"/>
              <a:ext cx="377004" cy="4872"/>
            </a:xfrm>
            <a:custGeom>
              <a:rect b="b" l="l" r="r" t="t"/>
              <a:pathLst>
                <a:path extrusionOk="0" h="152" w="11763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727714" y="2479596"/>
              <a:ext cx="377036" cy="5384"/>
            </a:xfrm>
            <a:custGeom>
              <a:rect b="b" l="l" r="r" t="t"/>
              <a:pathLst>
                <a:path extrusionOk="0" h="168" w="11764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745918" y="2067241"/>
              <a:ext cx="377036" cy="5384"/>
            </a:xfrm>
            <a:custGeom>
              <a:rect b="b" l="l" r="r" t="t"/>
              <a:pathLst>
                <a:path extrusionOk="0" h="168" w="11764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925334" y="2036184"/>
              <a:ext cx="96951" cy="5384"/>
            </a:xfrm>
            <a:custGeom>
              <a:rect b="b" l="l" r="r" t="t"/>
              <a:pathLst>
                <a:path extrusionOk="0" h="168" w="3025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730406" y="2261624"/>
              <a:ext cx="97496" cy="5416"/>
            </a:xfrm>
            <a:custGeom>
              <a:rect b="b" l="l" r="r" t="t"/>
              <a:pathLst>
                <a:path extrusionOk="0" h="169" w="3042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728259" y="2301815"/>
              <a:ext cx="96951" cy="5384"/>
            </a:xfrm>
            <a:custGeom>
              <a:rect b="b" l="l" r="r" t="t"/>
              <a:pathLst>
                <a:path extrusionOk="0" h="168" w="3025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616885" y="1895356"/>
              <a:ext cx="1050150" cy="4840"/>
            </a:xfrm>
            <a:custGeom>
              <a:rect b="b" l="l" r="r" t="t"/>
              <a:pathLst>
                <a:path extrusionOk="0" h="151" w="32766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671498" y="1849845"/>
              <a:ext cx="28941" cy="25159"/>
            </a:xfrm>
            <a:custGeom>
              <a:rect b="b" l="l" r="r" t="t"/>
              <a:pathLst>
                <a:path extrusionOk="0" h="785" w="903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724509" y="1849845"/>
              <a:ext cx="29486" cy="25159"/>
            </a:xfrm>
            <a:custGeom>
              <a:rect b="b" l="l" r="r" t="t"/>
              <a:pathLst>
                <a:path extrusionOk="0" h="785" w="92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778064" y="1849845"/>
              <a:ext cx="28941" cy="25159"/>
            </a:xfrm>
            <a:custGeom>
              <a:rect b="b" l="l" r="r" t="t"/>
              <a:pathLst>
                <a:path extrusionOk="0" h="785" w="903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5974250" y="894499"/>
              <a:ext cx="1164248" cy="766348"/>
            </a:xfrm>
            <a:custGeom>
              <a:rect b="b" l="l" r="r" t="t"/>
              <a:pathLst>
                <a:path extrusionOk="0" h="23911" w="36326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5919637" y="894499"/>
              <a:ext cx="1164216" cy="766348"/>
            </a:xfrm>
            <a:custGeom>
              <a:rect b="b" l="l" r="r" t="t"/>
              <a:pathLst>
                <a:path extrusionOk="0" h="23911" w="36325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5957136" y="915364"/>
              <a:ext cx="1080149" cy="710645"/>
            </a:xfrm>
            <a:custGeom>
              <a:rect b="b" l="l" r="r" t="t"/>
              <a:pathLst>
                <a:path extrusionOk="0" h="22173" w="33702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065849" y="1029430"/>
              <a:ext cx="51953" cy="477192"/>
            </a:xfrm>
            <a:custGeom>
              <a:rect b="b" l="l" r="r" t="t"/>
              <a:pathLst>
                <a:path extrusionOk="0" h="14889" w="1621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148314" y="1050871"/>
              <a:ext cx="100701" cy="4840"/>
            </a:xfrm>
            <a:custGeom>
              <a:rect b="b" l="l" r="r" t="t"/>
              <a:pathLst>
                <a:path extrusionOk="0" h="151" w="3142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75745" y="1050871"/>
              <a:ext cx="398990" cy="4840"/>
            </a:xfrm>
            <a:custGeom>
              <a:rect b="b" l="l" r="r" t="t"/>
              <a:pathLst>
                <a:path extrusionOk="0" h="151" w="12449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136520" y="1303617"/>
              <a:ext cx="100701" cy="4840"/>
            </a:xfrm>
            <a:custGeom>
              <a:rect b="b" l="l" r="r" t="t"/>
              <a:pathLst>
                <a:path extrusionOk="0" h="151" w="3142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63982" y="1303617"/>
              <a:ext cx="398990" cy="4840"/>
            </a:xfrm>
            <a:custGeom>
              <a:rect b="b" l="l" r="r" t="t"/>
              <a:pathLst>
                <a:path extrusionOk="0" h="151" w="12449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127962" y="1419831"/>
              <a:ext cx="399503" cy="5384"/>
            </a:xfrm>
            <a:custGeom>
              <a:rect b="b" l="l" r="r" t="t"/>
              <a:pathLst>
                <a:path extrusionOk="0" h="168" w="12465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152064" y="1122086"/>
              <a:ext cx="140860" cy="5384"/>
            </a:xfrm>
            <a:custGeom>
              <a:rect b="b" l="l" r="r" t="t"/>
              <a:pathLst>
                <a:path extrusionOk="0" h="168" w="4395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48314" y="1226505"/>
              <a:ext cx="140860" cy="5384"/>
            </a:xfrm>
            <a:custGeom>
              <a:rect b="b" l="l" r="r" t="t"/>
              <a:pathLst>
                <a:path extrusionOk="0" h="168" w="4395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267732" y="1375922"/>
              <a:ext cx="140860" cy="5384"/>
            </a:xfrm>
            <a:custGeom>
              <a:rect b="b" l="l" r="r" t="t"/>
              <a:pathLst>
                <a:path extrusionOk="0" h="168" w="4395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445514" y="1122086"/>
              <a:ext cx="359889" cy="5384"/>
            </a:xfrm>
            <a:custGeom>
              <a:rect b="b" l="l" r="r" t="t"/>
              <a:pathLst>
                <a:path extrusionOk="0" h="168" w="11229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334653" y="1232915"/>
              <a:ext cx="359889" cy="4872"/>
            </a:xfrm>
            <a:custGeom>
              <a:rect b="b" l="l" r="r" t="t"/>
              <a:pathLst>
                <a:path extrusionOk="0" h="152" w="11229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458366" y="1375922"/>
              <a:ext cx="359889" cy="5384"/>
            </a:xfrm>
            <a:custGeom>
              <a:rect b="b" l="l" r="r" t="t"/>
              <a:pathLst>
                <a:path extrusionOk="0" h="168" w="11229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129565" y="1504443"/>
              <a:ext cx="359889" cy="4840"/>
            </a:xfrm>
            <a:custGeom>
              <a:rect b="b" l="l" r="r" t="t"/>
              <a:pathLst>
                <a:path extrusionOk="0" h="151" w="11229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527978" y="1504443"/>
              <a:ext cx="359889" cy="4840"/>
            </a:xfrm>
            <a:custGeom>
              <a:rect b="b" l="l" r="r" t="t"/>
              <a:pathLst>
                <a:path extrusionOk="0" h="151" w="11229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129565" y="1545659"/>
              <a:ext cx="359889" cy="5384"/>
            </a:xfrm>
            <a:custGeom>
              <a:rect b="b" l="l" r="r" t="t"/>
              <a:pathLst>
                <a:path extrusionOk="0" h="168" w="11229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147224" y="1152053"/>
              <a:ext cx="359889" cy="5416"/>
            </a:xfrm>
            <a:custGeom>
              <a:rect b="b" l="l" r="r" t="t"/>
              <a:pathLst>
                <a:path extrusionOk="0" h="169" w="11229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318596" y="1122599"/>
              <a:ext cx="92689" cy="4872"/>
            </a:xfrm>
            <a:custGeom>
              <a:rect b="b" l="l" r="r" t="t"/>
              <a:pathLst>
                <a:path extrusionOk="0" h="152" w="2892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132225" y="1337879"/>
              <a:ext cx="93233" cy="4872"/>
            </a:xfrm>
            <a:custGeom>
              <a:rect b="b" l="l" r="r" t="t"/>
              <a:pathLst>
                <a:path extrusionOk="0" h="152" w="2909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30110" y="1375922"/>
              <a:ext cx="92657" cy="5384"/>
            </a:xfrm>
            <a:custGeom>
              <a:rect b="b" l="l" r="r" t="t"/>
              <a:pathLst>
                <a:path extrusionOk="0" h="168" w="2891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024056" y="987668"/>
              <a:ext cx="1002524" cy="5384"/>
            </a:xfrm>
            <a:custGeom>
              <a:rect b="b" l="l" r="r" t="t"/>
              <a:pathLst>
                <a:path extrusionOk="0" h="168" w="3128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076009" y="944818"/>
              <a:ext cx="27883" cy="23877"/>
            </a:xfrm>
            <a:custGeom>
              <a:rect b="b" l="l" r="r" t="t"/>
              <a:pathLst>
                <a:path extrusionOk="0" h="745" w="87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126873" y="944818"/>
              <a:ext cx="27883" cy="23877"/>
            </a:xfrm>
            <a:custGeom>
              <a:rect b="b" l="l" r="r" t="t"/>
              <a:pathLst>
                <a:path extrusionOk="0" h="745" w="87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177768" y="944818"/>
              <a:ext cx="27851" cy="23877"/>
            </a:xfrm>
            <a:custGeom>
              <a:rect b="b" l="l" r="r" t="t"/>
              <a:pathLst>
                <a:path extrusionOk="0" h="745" w="869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5144220" y="4554160"/>
              <a:ext cx="84099" cy="114611"/>
            </a:xfrm>
            <a:custGeom>
              <a:rect b="b" l="l" r="r" t="t"/>
              <a:pathLst>
                <a:path extrusionOk="0" h="3576" w="2624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5677051" y="3184856"/>
              <a:ext cx="743336" cy="35896"/>
            </a:xfrm>
            <a:custGeom>
              <a:rect b="b" l="l" r="r" t="t"/>
              <a:pathLst>
                <a:path extrusionOk="0" h="1120" w="23193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5968385" y="2698081"/>
              <a:ext cx="706895" cy="522671"/>
            </a:xfrm>
            <a:custGeom>
              <a:rect b="b" l="l" r="r" t="t"/>
              <a:pathLst>
                <a:path extrusionOk="0" h="16308" w="22056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003192" y="2722727"/>
              <a:ext cx="639430" cy="458411"/>
            </a:xfrm>
            <a:custGeom>
              <a:rect b="b" l="l" r="r" t="t"/>
              <a:pathLst>
                <a:path extrusionOk="0" h="14303" w="19951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102258" y="2811057"/>
              <a:ext cx="380241" cy="130187"/>
            </a:xfrm>
            <a:custGeom>
              <a:rect b="b" l="l" r="r" t="t"/>
              <a:pathLst>
                <a:path extrusionOk="0" h="4062" w="11864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140814" y="2791795"/>
              <a:ext cx="269380" cy="4840"/>
            </a:xfrm>
            <a:custGeom>
              <a:rect b="b" l="l" r="r" t="t"/>
              <a:pathLst>
                <a:path extrusionOk="0" h="151" w="8405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144564" y="2833556"/>
              <a:ext cx="108714" cy="5384"/>
            </a:xfrm>
            <a:custGeom>
              <a:rect b="b" l="l" r="r" t="t"/>
              <a:pathLst>
                <a:path extrusionOk="0" h="168" w="3392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6269848" y="2831409"/>
              <a:ext cx="70734" cy="5384"/>
            </a:xfrm>
            <a:custGeom>
              <a:rect b="b" l="l" r="r" t="t"/>
              <a:pathLst>
                <a:path extrusionOk="0" h="168" w="2207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141872" y="2857113"/>
              <a:ext cx="296719" cy="5384"/>
            </a:xfrm>
            <a:custGeom>
              <a:rect b="b" l="l" r="r" t="t"/>
              <a:pathLst>
                <a:path extrusionOk="0" h="168" w="9258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6135462" y="2878554"/>
              <a:ext cx="96406" cy="5384"/>
            </a:xfrm>
            <a:custGeom>
              <a:rect b="b" l="l" r="r" t="t"/>
              <a:pathLst>
                <a:path extrusionOk="0" h="168" w="3008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6136520" y="2909611"/>
              <a:ext cx="275822" cy="4840"/>
            </a:xfrm>
            <a:custGeom>
              <a:rect b="b" l="l" r="r" t="t"/>
              <a:pathLst>
                <a:path extrusionOk="0" h="151" w="8606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6102771" y="2976018"/>
              <a:ext cx="106598" cy="4840"/>
            </a:xfrm>
            <a:custGeom>
              <a:rect b="b" l="l" r="r" t="t"/>
              <a:pathLst>
                <a:path extrusionOk="0" h="151" w="3326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6227542" y="2976018"/>
              <a:ext cx="72882" cy="5384"/>
            </a:xfrm>
            <a:custGeom>
              <a:rect b="b" l="l" r="r" t="t"/>
              <a:pathLst>
                <a:path extrusionOk="0" h="168" w="2274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6320743" y="2973871"/>
              <a:ext cx="31089" cy="5384"/>
            </a:xfrm>
            <a:custGeom>
              <a:rect b="b" l="l" r="r" t="t"/>
              <a:pathLst>
                <a:path extrusionOk="0" h="168" w="97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6104918" y="3002780"/>
              <a:ext cx="33781" cy="4840"/>
            </a:xfrm>
            <a:custGeom>
              <a:rect b="b" l="l" r="r" t="t"/>
              <a:pathLst>
                <a:path extrusionOk="0" h="151" w="1054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6159019" y="3002780"/>
              <a:ext cx="80894" cy="4840"/>
            </a:xfrm>
            <a:custGeom>
              <a:rect b="b" l="l" r="r" t="t"/>
              <a:pathLst>
                <a:path extrusionOk="0" h="151" w="2524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6265585" y="2999575"/>
              <a:ext cx="216370" cy="4840"/>
            </a:xfrm>
            <a:custGeom>
              <a:rect b="b" l="l" r="r" t="t"/>
              <a:pathLst>
                <a:path extrusionOk="0" h="151" w="6751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6098508" y="3030087"/>
              <a:ext cx="34838" cy="5384"/>
            </a:xfrm>
            <a:custGeom>
              <a:rect b="b" l="l" r="r" t="t"/>
              <a:pathLst>
                <a:path extrusionOk="0" h="168" w="1087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6144564" y="3029029"/>
              <a:ext cx="42338" cy="5384"/>
            </a:xfrm>
            <a:custGeom>
              <a:rect b="b" l="l" r="r" t="t"/>
              <a:pathLst>
                <a:path extrusionOk="0" h="168" w="1321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6209337" y="3027427"/>
              <a:ext cx="136052" cy="4840"/>
            </a:xfrm>
            <a:custGeom>
              <a:rect b="b" l="l" r="r" t="t"/>
              <a:pathLst>
                <a:path extrusionOk="0" h="151" w="4245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096361" y="3075598"/>
              <a:ext cx="164961" cy="4872"/>
            </a:xfrm>
            <a:custGeom>
              <a:rect b="b" l="l" r="r" t="t"/>
              <a:pathLst>
                <a:path extrusionOk="0" h="152" w="5147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6283245" y="3073482"/>
              <a:ext cx="74484" cy="4840"/>
            </a:xfrm>
            <a:custGeom>
              <a:rect b="b" l="l" r="r" t="t"/>
              <a:pathLst>
                <a:path extrusionOk="0" h="151" w="2324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6376959" y="3073482"/>
              <a:ext cx="123745" cy="4840"/>
            </a:xfrm>
            <a:custGeom>
              <a:rect b="b" l="l" r="r" t="t"/>
              <a:pathLst>
                <a:path extrusionOk="0" h="151" w="3861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6441764" y="2789648"/>
              <a:ext cx="25736" cy="4840"/>
            </a:xfrm>
            <a:custGeom>
              <a:rect b="b" l="l" r="r" t="t"/>
              <a:pathLst>
                <a:path extrusionOk="0" h="151" w="803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6149917" y="2771988"/>
              <a:ext cx="56248" cy="5384"/>
            </a:xfrm>
            <a:custGeom>
              <a:rect b="b" l="l" r="r" t="t"/>
              <a:pathLst>
                <a:path extrusionOk="0" h="168" w="1755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6112418" y="2722727"/>
              <a:ext cx="530203" cy="32691"/>
            </a:xfrm>
            <a:custGeom>
              <a:rect b="b" l="l" r="r" t="t"/>
              <a:pathLst>
                <a:path extrusionOk="0" h="1020" w="16543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6135462" y="2733432"/>
              <a:ext cx="13397" cy="11442"/>
            </a:xfrm>
            <a:custGeom>
              <a:rect b="b" l="l" r="r" t="t"/>
              <a:pathLst>
                <a:path extrusionOk="0" h="357" w="418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6155269" y="2733432"/>
              <a:ext cx="13429" cy="11442"/>
            </a:xfrm>
            <a:custGeom>
              <a:rect b="b" l="l" r="r" t="t"/>
              <a:pathLst>
                <a:path extrusionOk="0" h="357" w="419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6175076" y="2733432"/>
              <a:ext cx="12884" cy="11442"/>
            </a:xfrm>
            <a:custGeom>
              <a:rect b="b" l="l" r="r" t="t"/>
              <a:pathLst>
                <a:path extrusionOk="0" h="357" w="402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6033158" y="3269468"/>
              <a:ext cx="1236008" cy="720837"/>
            </a:xfrm>
            <a:custGeom>
              <a:rect b="b" l="l" r="r" t="t"/>
              <a:pathLst>
                <a:path extrusionOk="0" h="22491" w="38565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6033158" y="3269468"/>
              <a:ext cx="562862" cy="720837"/>
            </a:xfrm>
            <a:custGeom>
              <a:rect b="b" l="l" r="r" t="t"/>
              <a:pathLst>
                <a:path extrusionOk="0" h="22491" w="17562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6083509" y="3311229"/>
              <a:ext cx="457354" cy="205665"/>
            </a:xfrm>
            <a:custGeom>
              <a:rect b="b" l="l" r="r" t="t"/>
              <a:pathLst>
                <a:path extrusionOk="0" h="6417" w="1427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6285937" y="3392636"/>
              <a:ext cx="46601" cy="43107"/>
            </a:xfrm>
            <a:custGeom>
              <a:rect b="b" l="l" r="r" t="t"/>
              <a:pathLst>
                <a:path extrusionOk="0" h="1345" w="1454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083509" y="3531861"/>
              <a:ext cx="457354" cy="205665"/>
            </a:xfrm>
            <a:custGeom>
              <a:rect b="b" l="l" r="r" t="t"/>
              <a:pathLst>
                <a:path extrusionOk="0" h="6417" w="1427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6285937" y="3613268"/>
              <a:ext cx="46601" cy="42851"/>
            </a:xfrm>
            <a:custGeom>
              <a:rect b="b" l="l" r="r" t="t"/>
              <a:pathLst>
                <a:path extrusionOk="0" h="1337" w="1454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6083509" y="3752494"/>
              <a:ext cx="457354" cy="205120"/>
            </a:xfrm>
            <a:custGeom>
              <a:rect b="b" l="l" r="r" t="t"/>
              <a:pathLst>
                <a:path extrusionOk="0" h="6400" w="1427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6285937" y="3833676"/>
              <a:ext cx="46601" cy="43075"/>
            </a:xfrm>
            <a:custGeom>
              <a:rect b="b" l="l" r="r" t="t"/>
              <a:pathLst>
                <a:path extrusionOk="0" h="1344" w="1454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4384346" y="3269468"/>
              <a:ext cx="825768" cy="1307736"/>
            </a:xfrm>
            <a:custGeom>
              <a:rect b="b" l="l" r="r" t="t"/>
              <a:pathLst>
                <a:path extrusionOk="0" h="40803" w="25765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4344155" y="3219118"/>
              <a:ext cx="2969977" cy="68587"/>
            </a:xfrm>
            <a:custGeom>
              <a:rect b="b" l="l" r="r" t="t"/>
              <a:pathLst>
                <a:path extrusionOk="0" h="2140" w="92667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4384346" y="3287673"/>
              <a:ext cx="92112" cy="1386996"/>
            </a:xfrm>
            <a:custGeom>
              <a:rect b="b" l="l" r="r" t="t"/>
              <a:pathLst>
                <a:path extrusionOk="0" h="43276" w="2874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177023" y="3287673"/>
              <a:ext cx="92144" cy="1387541"/>
            </a:xfrm>
            <a:custGeom>
              <a:rect b="b" l="l" r="r" t="t"/>
              <a:pathLst>
                <a:path extrusionOk="0" h="43293" w="2875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595988" y="3287673"/>
              <a:ext cx="92144" cy="1387541"/>
            </a:xfrm>
            <a:custGeom>
              <a:rect b="b" l="l" r="r" t="t"/>
              <a:pathLst>
                <a:path extrusionOk="0" h="43293" w="2875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4366655" y="3216457"/>
              <a:ext cx="395241" cy="5384"/>
            </a:xfrm>
            <a:custGeom>
              <a:rect b="b" l="l" r="r" t="t"/>
              <a:pathLst>
                <a:path extrusionOk="0" h="168" w="12332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5441964" y="4502207"/>
              <a:ext cx="344890" cy="158808"/>
            </a:xfrm>
            <a:custGeom>
              <a:rect b="b" l="l" r="r" t="t"/>
              <a:pathLst>
                <a:path extrusionOk="0" h="4955" w="10761">
                  <a:moveTo>
                    <a:pt x="151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584" y="4665"/>
                    <a:pt x="5727" y="4955"/>
                    <a:pt x="8065" y="4955"/>
                  </a:cubicBezTo>
                  <a:cubicBezTo>
                    <a:pt x="8770" y="4955"/>
                    <a:pt x="9310" y="4928"/>
                    <a:pt x="9558" y="4863"/>
                  </a:cubicBezTo>
                  <a:cubicBezTo>
                    <a:pt x="10761" y="4528"/>
                    <a:pt x="5865" y="3275"/>
                    <a:pt x="5865" y="3275"/>
                  </a:cubicBezTo>
                  <a:lnTo>
                    <a:pt x="5949" y="1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5441964" y="4629670"/>
              <a:ext cx="319731" cy="30576"/>
            </a:xfrm>
            <a:custGeom>
              <a:rect b="b" l="l" r="r" t="t"/>
              <a:pathLst>
                <a:path extrusionOk="0" h="954" w="9976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5439272" y="4643035"/>
              <a:ext cx="315468" cy="10737"/>
            </a:xfrm>
            <a:custGeom>
              <a:rect b="b" l="l" r="r" t="t"/>
              <a:pathLst>
                <a:path extrusionOk="0" h="335" w="9843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5688845" y="4627523"/>
              <a:ext cx="19294" cy="28396"/>
            </a:xfrm>
            <a:custGeom>
              <a:rect b="b" l="l" r="r" t="t"/>
              <a:pathLst>
                <a:path extrusionOk="0" h="886" w="602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5634745" y="4611402"/>
              <a:ext cx="11282" cy="15128"/>
            </a:xfrm>
            <a:custGeom>
              <a:rect b="b" l="l" r="r" t="t"/>
              <a:pathLst>
                <a:path extrusionOk="0" h="472" w="352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5620290" y="4607620"/>
              <a:ext cx="12884" cy="10384"/>
            </a:xfrm>
            <a:custGeom>
              <a:rect b="b" l="l" r="r" t="t"/>
              <a:pathLst>
                <a:path extrusionOk="0" h="324" w="402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5560132" y="4599319"/>
              <a:ext cx="102496" cy="85157"/>
            </a:xfrm>
            <a:custGeom>
              <a:rect b="b" l="l" r="r" t="t"/>
              <a:pathLst>
                <a:path extrusionOk="0" h="2657" w="3198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5608496" y="4587877"/>
              <a:ext cx="21986" cy="3429"/>
            </a:xfrm>
            <a:custGeom>
              <a:rect b="b" l="l" r="r" t="t"/>
              <a:pathLst>
                <a:path extrusionOk="0" h="107" w="686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5642245" y="4594447"/>
              <a:ext cx="35383" cy="19166"/>
            </a:xfrm>
            <a:custGeom>
              <a:rect b="b" l="l" r="r" t="t"/>
              <a:pathLst>
                <a:path extrusionOk="0" h="598" w="1104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5629937" y="4587364"/>
              <a:ext cx="17692" cy="23589"/>
            </a:xfrm>
            <a:custGeom>
              <a:rect b="b" l="l" r="r" t="t"/>
              <a:pathLst>
                <a:path extrusionOk="0" h="736" w="552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5444656" y="4591242"/>
              <a:ext cx="64805" cy="55575"/>
            </a:xfrm>
            <a:custGeom>
              <a:rect b="b" l="l" r="r" t="t"/>
              <a:pathLst>
                <a:path extrusionOk="0" h="1734" w="2022">
                  <a:moveTo>
                    <a:pt x="276" y="0"/>
                  </a:moveTo>
                  <a:cubicBezTo>
                    <a:pt x="221" y="0"/>
                    <a:pt x="167" y="4"/>
                    <a:pt x="117" y="13"/>
                  </a:cubicBezTo>
                  <a:cubicBezTo>
                    <a:pt x="67" y="13"/>
                    <a:pt x="33" y="29"/>
                    <a:pt x="0" y="29"/>
                  </a:cubicBezTo>
                  <a:cubicBezTo>
                    <a:pt x="0" y="46"/>
                    <a:pt x="167" y="29"/>
                    <a:pt x="418" y="63"/>
                  </a:cubicBezTo>
                  <a:cubicBezTo>
                    <a:pt x="1120" y="163"/>
                    <a:pt x="1704" y="648"/>
                    <a:pt x="1905" y="1316"/>
                  </a:cubicBezTo>
                  <a:cubicBezTo>
                    <a:pt x="1988" y="1567"/>
                    <a:pt x="1988" y="1734"/>
                    <a:pt x="2005" y="1734"/>
                  </a:cubicBezTo>
                  <a:cubicBezTo>
                    <a:pt x="2005" y="1700"/>
                    <a:pt x="2022" y="1667"/>
                    <a:pt x="2005" y="1617"/>
                  </a:cubicBezTo>
                  <a:cubicBezTo>
                    <a:pt x="2005" y="1517"/>
                    <a:pt x="1988" y="1416"/>
                    <a:pt x="1955" y="1299"/>
                  </a:cubicBezTo>
                  <a:cubicBezTo>
                    <a:pt x="1771" y="598"/>
                    <a:pt x="1153" y="96"/>
                    <a:pt x="434" y="13"/>
                  </a:cubicBezTo>
                  <a:cubicBezTo>
                    <a:pt x="384" y="4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5462316" y="4515604"/>
              <a:ext cx="4327" cy="76600"/>
            </a:xfrm>
            <a:custGeom>
              <a:rect b="b" l="l" r="r" t="t"/>
              <a:pathLst>
                <a:path extrusionOk="0" h="2390" w="135">
                  <a:moveTo>
                    <a:pt x="117" y="0"/>
                  </a:moveTo>
                  <a:lnTo>
                    <a:pt x="117" y="0"/>
                  </a:lnTo>
                  <a:cubicBezTo>
                    <a:pt x="34" y="785"/>
                    <a:pt x="0" y="1587"/>
                    <a:pt x="17" y="2389"/>
                  </a:cubicBezTo>
                  <a:cubicBezTo>
                    <a:pt x="101" y="1587"/>
                    <a:pt x="134" y="802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5532986" y="4630568"/>
              <a:ext cx="54132" cy="3814"/>
            </a:xfrm>
            <a:custGeom>
              <a:rect b="b" l="l" r="r" t="t"/>
              <a:pathLst>
                <a:path extrusionOk="0" h="119" w="1689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5496064" y="4629542"/>
              <a:ext cx="5897" cy="10865"/>
            </a:xfrm>
            <a:custGeom>
              <a:rect b="b" l="l" r="r" t="t"/>
              <a:pathLst>
                <a:path extrusionOk="0" h="339" w="184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5483212" y="4611850"/>
              <a:ext cx="7500" cy="7275"/>
            </a:xfrm>
            <a:custGeom>
              <a:rect b="b" l="l" r="r" t="t"/>
              <a:pathLst>
                <a:path extrusionOk="0" h="227" w="234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5463918" y="4602428"/>
              <a:ext cx="11282" cy="4872"/>
            </a:xfrm>
            <a:custGeom>
              <a:rect b="b" l="l" r="r" t="t"/>
              <a:pathLst>
                <a:path extrusionOk="0" h="152" w="352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5450009" y="4598902"/>
              <a:ext cx="5897" cy="3333"/>
            </a:xfrm>
            <a:custGeom>
              <a:rect b="b" l="l" r="r" t="t"/>
              <a:pathLst>
                <a:path extrusionOk="0" h="104" w="184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5444111" y="4567525"/>
              <a:ext cx="186916" cy="22531"/>
            </a:xfrm>
            <a:custGeom>
              <a:rect b="b" l="l" r="r" t="t"/>
              <a:pathLst>
                <a:path extrusionOk="0" h="703" w="5832">
                  <a:moveTo>
                    <a:pt x="5832" y="1"/>
                  </a:moveTo>
                  <a:lnTo>
                    <a:pt x="0" y="252"/>
                  </a:lnTo>
                  <a:lnTo>
                    <a:pt x="34" y="619"/>
                  </a:lnTo>
                  <a:lnTo>
                    <a:pt x="5815" y="703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5735959" y="4522559"/>
              <a:ext cx="344890" cy="152526"/>
            </a:xfrm>
            <a:custGeom>
              <a:rect b="b" l="l" r="r" t="t"/>
              <a:pathLst>
                <a:path extrusionOk="0" h="4759" w="10761">
                  <a:moveTo>
                    <a:pt x="34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407" y="4617"/>
                    <a:pt x="4606" y="4759"/>
                    <a:pt x="6974" y="4759"/>
                  </a:cubicBezTo>
                  <a:cubicBezTo>
                    <a:pt x="8204" y="4759"/>
                    <a:pt x="9209" y="4720"/>
                    <a:pt x="9575" y="4612"/>
                  </a:cubicBezTo>
                  <a:cubicBezTo>
                    <a:pt x="10761" y="4244"/>
                    <a:pt x="5849" y="3125"/>
                    <a:pt x="5849" y="3125"/>
                  </a:cubicBezTo>
                  <a:lnTo>
                    <a:pt x="583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5735959" y="4643035"/>
              <a:ext cx="319731" cy="31569"/>
            </a:xfrm>
            <a:custGeom>
              <a:rect b="b" l="l" r="r" t="t"/>
              <a:pathLst>
                <a:path extrusionOk="0" h="985" w="9976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5733267" y="4663387"/>
              <a:ext cx="315468" cy="5384"/>
            </a:xfrm>
            <a:custGeom>
              <a:rect b="b" l="l" r="r" t="t"/>
              <a:pathLst>
                <a:path extrusionOk="0" h="168" w="9843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5982840" y="4640888"/>
              <a:ext cx="18749" cy="28973"/>
            </a:xfrm>
            <a:custGeom>
              <a:rect b="b" l="l" r="r" t="t"/>
              <a:pathLst>
                <a:path extrusionOk="0" h="904" w="585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928195" y="4626369"/>
              <a:ext cx="11282" cy="15160"/>
            </a:xfrm>
            <a:custGeom>
              <a:rect b="b" l="l" r="r" t="t"/>
              <a:pathLst>
                <a:path extrusionOk="0" h="473" w="352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913740" y="4623132"/>
              <a:ext cx="12371" cy="10416"/>
            </a:xfrm>
            <a:custGeom>
              <a:rect b="b" l="l" r="r" t="t"/>
              <a:pathLst>
                <a:path extrusionOk="0" h="325" w="386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5904638" y="4615055"/>
              <a:ext cx="19326" cy="2436"/>
            </a:xfrm>
            <a:custGeom>
              <a:rect b="b" l="l" r="r" t="t"/>
              <a:pathLst>
                <a:path extrusionOk="0" h="76" w="603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5901433" y="4603421"/>
              <a:ext cx="21986" cy="3429"/>
            </a:xfrm>
            <a:custGeom>
              <a:rect b="b" l="l" r="r" t="t"/>
              <a:pathLst>
                <a:path extrusionOk="0" h="107" w="686">
                  <a:moveTo>
                    <a:pt x="0" y="0"/>
                  </a:moveTo>
                  <a:cubicBezTo>
                    <a:pt x="124" y="72"/>
                    <a:pt x="266" y="106"/>
                    <a:pt x="412" y="106"/>
                  </a:cubicBezTo>
                  <a:cubicBezTo>
                    <a:pt x="503" y="106"/>
                    <a:pt x="595" y="93"/>
                    <a:pt x="686" y="67"/>
                  </a:cubicBezTo>
                  <a:cubicBezTo>
                    <a:pt x="569" y="50"/>
                    <a:pt x="452" y="34"/>
                    <a:pt x="335" y="34"/>
                  </a:cubicBezTo>
                  <a:cubicBezTo>
                    <a:pt x="218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5935182" y="4609062"/>
              <a:ext cx="35351" cy="19550"/>
            </a:xfrm>
            <a:custGeom>
              <a:rect b="b" l="l" r="r" t="t"/>
              <a:pathLst>
                <a:path extrusionOk="0" h="610" w="1103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5922329" y="4602876"/>
              <a:ext cx="18236" cy="23076"/>
            </a:xfrm>
            <a:custGeom>
              <a:rect b="b" l="l" r="r" t="t"/>
              <a:pathLst>
                <a:path extrusionOk="0" h="720" w="569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37016" y="4611434"/>
              <a:ext cx="66440" cy="54132"/>
            </a:xfrm>
            <a:custGeom>
              <a:rect b="b" l="l" r="r" t="t"/>
              <a:pathLst>
                <a:path extrusionOk="0" h="1689" w="2073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5754708" y="4535411"/>
              <a:ext cx="3237" cy="76600"/>
            </a:xfrm>
            <a:custGeom>
              <a:rect b="b" l="l" r="r" t="t"/>
              <a:pathLst>
                <a:path extrusionOk="0" h="2390" w="101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5826981" y="4648259"/>
              <a:ext cx="54132" cy="3397"/>
            </a:xfrm>
            <a:custGeom>
              <a:rect b="b" l="l" r="r" t="t"/>
              <a:pathLst>
                <a:path extrusionOk="0" h="106" w="1689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5790059" y="4648291"/>
              <a:ext cx="5897" cy="10865"/>
            </a:xfrm>
            <a:custGeom>
              <a:rect b="b" l="l" r="r" t="t"/>
              <a:pathLst>
                <a:path extrusionOk="0" h="339" w="184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5776117" y="4631112"/>
              <a:ext cx="8077" cy="7275"/>
            </a:xfrm>
            <a:custGeom>
              <a:rect b="b" l="l" r="r" t="t"/>
              <a:pathLst>
                <a:path extrusionOk="0" h="227" w="252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5756855" y="4622235"/>
              <a:ext cx="11282" cy="4872"/>
            </a:xfrm>
            <a:custGeom>
              <a:rect b="b" l="l" r="r" t="t"/>
              <a:pathLst>
                <a:path extrusionOk="0" h="152" w="352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5742914" y="4619094"/>
              <a:ext cx="5929" cy="2949"/>
            </a:xfrm>
            <a:custGeom>
              <a:rect b="b" l="l" r="r" t="t"/>
              <a:pathLst>
                <a:path extrusionOk="0" h="92" w="185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5735959" y="4583069"/>
              <a:ext cx="187460" cy="24679"/>
            </a:xfrm>
            <a:custGeom>
              <a:rect b="b" l="l" r="r" t="t"/>
              <a:pathLst>
                <a:path extrusionOk="0" h="770" w="5849">
                  <a:moveTo>
                    <a:pt x="5832" y="0"/>
                  </a:moveTo>
                  <a:lnTo>
                    <a:pt x="1" y="401"/>
                  </a:lnTo>
                  <a:lnTo>
                    <a:pt x="51" y="769"/>
                  </a:lnTo>
                  <a:lnTo>
                    <a:pt x="5849" y="702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5512666" y="2842145"/>
              <a:ext cx="625488" cy="377004"/>
            </a:xfrm>
            <a:custGeom>
              <a:rect b="b" l="l" r="r" t="t"/>
              <a:pathLst>
                <a:path extrusionOk="0" h="11763" w="19516">
                  <a:moveTo>
                    <a:pt x="4896" y="0"/>
                  </a:moveTo>
                  <a:lnTo>
                    <a:pt x="0" y="2556"/>
                  </a:lnTo>
                  <a:lnTo>
                    <a:pt x="2323" y="9557"/>
                  </a:lnTo>
                  <a:cubicBezTo>
                    <a:pt x="2957" y="11445"/>
                    <a:pt x="4612" y="11763"/>
                    <a:pt x="6600" y="11763"/>
                  </a:cubicBezTo>
                  <a:lnTo>
                    <a:pt x="19516" y="11763"/>
                  </a:lnTo>
                  <a:lnTo>
                    <a:pt x="19516" y="8856"/>
                  </a:lnTo>
                  <a:lnTo>
                    <a:pt x="7719" y="7185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138122" y="3025728"/>
              <a:ext cx="256560" cy="193422"/>
            </a:xfrm>
            <a:custGeom>
              <a:rect b="b" l="l" r="r" t="t"/>
              <a:pathLst>
                <a:path extrusionOk="0" h="6035" w="8005">
                  <a:moveTo>
                    <a:pt x="3778" y="1"/>
                  </a:moveTo>
                  <a:cubicBezTo>
                    <a:pt x="3501" y="1"/>
                    <a:pt x="2440" y="2041"/>
                    <a:pt x="2440" y="2041"/>
                  </a:cubicBezTo>
                  <a:lnTo>
                    <a:pt x="1421" y="2543"/>
                  </a:lnTo>
                  <a:lnTo>
                    <a:pt x="1" y="3128"/>
                  </a:lnTo>
                  <a:lnTo>
                    <a:pt x="1" y="6035"/>
                  </a:lnTo>
                  <a:lnTo>
                    <a:pt x="1571" y="5951"/>
                  </a:lnTo>
                  <a:lnTo>
                    <a:pt x="6584" y="4865"/>
                  </a:lnTo>
                  <a:cubicBezTo>
                    <a:pt x="6770" y="5040"/>
                    <a:pt x="6969" y="5097"/>
                    <a:pt x="7149" y="5097"/>
                  </a:cubicBezTo>
                  <a:cubicBezTo>
                    <a:pt x="7484" y="5097"/>
                    <a:pt x="7753" y="4899"/>
                    <a:pt x="7753" y="4899"/>
                  </a:cubicBezTo>
                  <a:lnTo>
                    <a:pt x="5832" y="3144"/>
                  </a:lnTo>
                  <a:lnTo>
                    <a:pt x="3777" y="2877"/>
                  </a:lnTo>
                  <a:lnTo>
                    <a:pt x="5364" y="2426"/>
                  </a:lnTo>
                  <a:cubicBezTo>
                    <a:pt x="5364" y="2426"/>
                    <a:pt x="6216" y="2810"/>
                    <a:pt x="6851" y="3144"/>
                  </a:cubicBezTo>
                  <a:cubicBezTo>
                    <a:pt x="7018" y="3232"/>
                    <a:pt x="7159" y="3267"/>
                    <a:pt x="7278" y="3267"/>
                  </a:cubicBezTo>
                  <a:cubicBezTo>
                    <a:pt x="7610" y="3267"/>
                    <a:pt x="7772" y="2996"/>
                    <a:pt x="7870" y="2860"/>
                  </a:cubicBezTo>
                  <a:cubicBezTo>
                    <a:pt x="8004" y="2676"/>
                    <a:pt x="5047" y="1306"/>
                    <a:pt x="5047" y="1306"/>
                  </a:cubicBezTo>
                  <a:lnTo>
                    <a:pt x="3677" y="1691"/>
                  </a:lnTo>
                  <a:cubicBezTo>
                    <a:pt x="4128" y="722"/>
                    <a:pt x="4061" y="87"/>
                    <a:pt x="3794" y="3"/>
                  </a:cubicBezTo>
                  <a:cubicBezTo>
                    <a:pt x="3789" y="1"/>
                    <a:pt x="3784" y="1"/>
                    <a:pt x="377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261835" y="3148896"/>
              <a:ext cx="87304" cy="32819"/>
            </a:xfrm>
            <a:custGeom>
              <a:rect b="b" l="l" r="r" t="t"/>
              <a:pathLst>
                <a:path extrusionOk="0" h="1024" w="2724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270392" y="3175786"/>
              <a:ext cx="54132" cy="12307"/>
            </a:xfrm>
            <a:custGeom>
              <a:rect b="b" l="l" r="r" t="t"/>
              <a:pathLst>
                <a:path extrusionOk="0" h="384" w="1689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5141015" y="1960162"/>
              <a:ext cx="320276" cy="516261"/>
            </a:xfrm>
            <a:custGeom>
              <a:rect b="b" l="l" r="r" t="t"/>
              <a:pathLst>
                <a:path extrusionOk="0" h="16108" w="9993">
                  <a:moveTo>
                    <a:pt x="9992" y="0"/>
                  </a:moveTo>
                  <a:lnTo>
                    <a:pt x="702" y="1320"/>
                  </a:lnTo>
                  <a:lnTo>
                    <a:pt x="0" y="15539"/>
                  </a:lnTo>
                  <a:lnTo>
                    <a:pt x="6082" y="16107"/>
                  </a:lnTo>
                  <a:lnTo>
                    <a:pt x="6416" y="12665"/>
                  </a:lnTo>
                  <a:cubicBezTo>
                    <a:pt x="6416" y="12665"/>
                    <a:pt x="6667" y="12726"/>
                    <a:pt x="7023" y="12726"/>
                  </a:cubicBezTo>
                  <a:cubicBezTo>
                    <a:pt x="7707" y="12726"/>
                    <a:pt x="8778" y="12502"/>
                    <a:pt x="9207" y="11195"/>
                  </a:cubicBezTo>
                  <a:cubicBezTo>
                    <a:pt x="9624" y="9942"/>
                    <a:pt x="9992" y="0"/>
                    <a:pt x="99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5081562" y="1900613"/>
              <a:ext cx="402195" cy="458700"/>
            </a:xfrm>
            <a:custGeom>
              <a:rect b="b" l="l" r="r" t="t"/>
              <a:pathLst>
                <a:path extrusionOk="0" h="14312" w="12549">
                  <a:moveTo>
                    <a:pt x="6330" y="1"/>
                  </a:moveTo>
                  <a:cubicBezTo>
                    <a:pt x="4946" y="1"/>
                    <a:pt x="946" y="432"/>
                    <a:pt x="285" y="5350"/>
                  </a:cubicBezTo>
                  <a:cubicBezTo>
                    <a:pt x="1" y="7455"/>
                    <a:pt x="1003" y="9143"/>
                    <a:pt x="1170" y="10430"/>
                  </a:cubicBezTo>
                  <a:cubicBezTo>
                    <a:pt x="1521" y="13120"/>
                    <a:pt x="1989" y="14256"/>
                    <a:pt x="1989" y="14256"/>
                  </a:cubicBezTo>
                  <a:lnTo>
                    <a:pt x="3309" y="14306"/>
                  </a:lnTo>
                  <a:cubicBezTo>
                    <a:pt x="3431" y="14309"/>
                    <a:pt x="3548" y="14311"/>
                    <a:pt x="3659" y="14311"/>
                  </a:cubicBezTo>
                  <a:cubicBezTo>
                    <a:pt x="4658" y="14311"/>
                    <a:pt x="5264" y="14137"/>
                    <a:pt x="6316" y="13070"/>
                  </a:cubicBezTo>
                  <a:cubicBezTo>
                    <a:pt x="7403" y="11967"/>
                    <a:pt x="7703" y="11349"/>
                    <a:pt x="8472" y="10196"/>
                  </a:cubicBezTo>
                  <a:cubicBezTo>
                    <a:pt x="8472" y="10196"/>
                    <a:pt x="7369" y="9544"/>
                    <a:pt x="7553" y="8575"/>
                  </a:cubicBezTo>
                  <a:cubicBezTo>
                    <a:pt x="7647" y="8064"/>
                    <a:pt x="8188" y="7739"/>
                    <a:pt x="8676" y="7739"/>
                  </a:cubicBezTo>
                  <a:cubicBezTo>
                    <a:pt x="9145" y="7739"/>
                    <a:pt x="9565" y="8038"/>
                    <a:pt x="9491" y="8759"/>
                  </a:cubicBezTo>
                  <a:cubicBezTo>
                    <a:pt x="9633" y="8750"/>
                    <a:pt x="9779" y="8746"/>
                    <a:pt x="9926" y="8746"/>
                  </a:cubicBezTo>
                  <a:cubicBezTo>
                    <a:pt x="10072" y="8746"/>
                    <a:pt x="10218" y="8750"/>
                    <a:pt x="10360" y="8759"/>
                  </a:cubicBezTo>
                  <a:lnTo>
                    <a:pt x="10694" y="5618"/>
                  </a:lnTo>
                  <a:cubicBezTo>
                    <a:pt x="10694" y="5618"/>
                    <a:pt x="12549" y="4849"/>
                    <a:pt x="12382" y="3512"/>
                  </a:cubicBezTo>
                  <a:cubicBezTo>
                    <a:pt x="11981" y="438"/>
                    <a:pt x="9775" y="104"/>
                    <a:pt x="6801" y="20"/>
                  </a:cubicBezTo>
                  <a:cubicBezTo>
                    <a:pt x="6801" y="20"/>
                    <a:pt x="6625" y="1"/>
                    <a:pt x="6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5338090" y="1906606"/>
              <a:ext cx="184768" cy="148904"/>
            </a:xfrm>
            <a:custGeom>
              <a:rect b="b" l="l" r="r" t="t"/>
              <a:pathLst>
                <a:path extrusionOk="0" h="4646" w="5765">
                  <a:moveTo>
                    <a:pt x="0" y="0"/>
                  </a:moveTo>
                  <a:lnTo>
                    <a:pt x="2490" y="1888"/>
                  </a:lnTo>
                  <a:cubicBezTo>
                    <a:pt x="2991" y="2740"/>
                    <a:pt x="3325" y="3676"/>
                    <a:pt x="3492" y="4645"/>
                  </a:cubicBezTo>
                  <a:lnTo>
                    <a:pt x="4628" y="4328"/>
                  </a:lnTo>
                  <a:cubicBezTo>
                    <a:pt x="4628" y="4060"/>
                    <a:pt x="4628" y="3810"/>
                    <a:pt x="4612" y="3559"/>
                  </a:cubicBezTo>
                  <a:lnTo>
                    <a:pt x="4612" y="3559"/>
                  </a:lnTo>
                  <a:lnTo>
                    <a:pt x="4879" y="4044"/>
                  </a:lnTo>
                  <a:lnTo>
                    <a:pt x="5531" y="3927"/>
                  </a:lnTo>
                  <a:cubicBezTo>
                    <a:pt x="5765" y="2657"/>
                    <a:pt x="4896" y="1387"/>
                    <a:pt x="3759" y="769"/>
                  </a:cubicBezTo>
                  <a:cubicBezTo>
                    <a:pt x="2623" y="151"/>
                    <a:pt x="1287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5154924" y="1939682"/>
              <a:ext cx="71247" cy="176852"/>
            </a:xfrm>
            <a:custGeom>
              <a:rect b="b" l="l" r="r" t="t"/>
              <a:pathLst>
                <a:path extrusionOk="0" h="5518" w="2223">
                  <a:moveTo>
                    <a:pt x="2202" y="1"/>
                  </a:moveTo>
                  <a:cubicBezTo>
                    <a:pt x="2184" y="1"/>
                    <a:pt x="2105" y="48"/>
                    <a:pt x="1989" y="121"/>
                  </a:cubicBezTo>
                  <a:cubicBezTo>
                    <a:pt x="1822" y="255"/>
                    <a:pt x="1655" y="405"/>
                    <a:pt x="1504" y="572"/>
                  </a:cubicBezTo>
                  <a:cubicBezTo>
                    <a:pt x="452" y="1658"/>
                    <a:pt x="1" y="3162"/>
                    <a:pt x="235" y="4649"/>
                  </a:cubicBezTo>
                  <a:cubicBezTo>
                    <a:pt x="285" y="4866"/>
                    <a:pt x="335" y="5084"/>
                    <a:pt x="402" y="5284"/>
                  </a:cubicBezTo>
                  <a:cubicBezTo>
                    <a:pt x="418" y="5368"/>
                    <a:pt x="452" y="5451"/>
                    <a:pt x="502" y="5518"/>
                  </a:cubicBezTo>
                  <a:cubicBezTo>
                    <a:pt x="535" y="5501"/>
                    <a:pt x="418" y="5184"/>
                    <a:pt x="352" y="4632"/>
                  </a:cubicBezTo>
                  <a:cubicBezTo>
                    <a:pt x="168" y="3179"/>
                    <a:pt x="619" y="1725"/>
                    <a:pt x="1588" y="639"/>
                  </a:cubicBezTo>
                  <a:cubicBezTo>
                    <a:pt x="1939" y="221"/>
                    <a:pt x="2223" y="21"/>
                    <a:pt x="2206" y="4"/>
                  </a:cubicBezTo>
                  <a:cubicBezTo>
                    <a:pt x="2206" y="2"/>
                    <a:pt x="2205" y="1"/>
                    <a:pt x="2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5193480" y="1938207"/>
              <a:ext cx="31633" cy="162269"/>
            </a:xfrm>
            <a:custGeom>
              <a:rect b="b" l="l" r="r" t="t"/>
              <a:pathLst>
                <a:path extrusionOk="0" h="5063" w="987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5300592" y="1918368"/>
              <a:ext cx="158007" cy="111438"/>
            </a:xfrm>
            <a:custGeom>
              <a:rect b="b" l="l" r="r" t="t"/>
              <a:pathLst>
                <a:path extrusionOk="0" h="3477" w="4930">
                  <a:moveTo>
                    <a:pt x="970" y="1"/>
                  </a:moveTo>
                  <a:cubicBezTo>
                    <a:pt x="719" y="1"/>
                    <a:pt x="485" y="18"/>
                    <a:pt x="251" y="68"/>
                  </a:cubicBezTo>
                  <a:cubicBezTo>
                    <a:pt x="168" y="84"/>
                    <a:pt x="67" y="101"/>
                    <a:pt x="0" y="134"/>
                  </a:cubicBezTo>
                  <a:cubicBezTo>
                    <a:pt x="0" y="140"/>
                    <a:pt x="11" y="142"/>
                    <a:pt x="32" y="142"/>
                  </a:cubicBezTo>
                  <a:cubicBezTo>
                    <a:pt x="121" y="142"/>
                    <a:pt x="398" y="99"/>
                    <a:pt x="809" y="99"/>
                  </a:cubicBezTo>
                  <a:cubicBezTo>
                    <a:pt x="860" y="99"/>
                    <a:pt x="914" y="100"/>
                    <a:pt x="970" y="101"/>
                  </a:cubicBezTo>
                  <a:cubicBezTo>
                    <a:pt x="2540" y="168"/>
                    <a:pt x="3944" y="1120"/>
                    <a:pt x="4595" y="2574"/>
                  </a:cubicBezTo>
                  <a:cubicBezTo>
                    <a:pt x="4841" y="3097"/>
                    <a:pt x="4894" y="3477"/>
                    <a:pt x="4927" y="3477"/>
                  </a:cubicBezTo>
                  <a:cubicBezTo>
                    <a:pt x="4928" y="3477"/>
                    <a:pt x="4929" y="3477"/>
                    <a:pt x="4929" y="3476"/>
                  </a:cubicBezTo>
                  <a:cubicBezTo>
                    <a:pt x="4929" y="3393"/>
                    <a:pt x="4929" y="3309"/>
                    <a:pt x="4896" y="3209"/>
                  </a:cubicBezTo>
                  <a:cubicBezTo>
                    <a:pt x="4863" y="2975"/>
                    <a:pt x="4796" y="2741"/>
                    <a:pt x="4696" y="2524"/>
                  </a:cubicBezTo>
                  <a:cubicBezTo>
                    <a:pt x="4094" y="1003"/>
                    <a:pt x="2607" y="1"/>
                    <a:pt x="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5176366" y="1869877"/>
              <a:ext cx="46601" cy="44806"/>
            </a:xfrm>
            <a:custGeom>
              <a:rect b="b" l="l" r="r" t="t"/>
              <a:pathLst>
                <a:path extrusionOk="0" h="1398" w="1454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5215980" y="1870165"/>
              <a:ext cx="9679" cy="46665"/>
            </a:xfrm>
            <a:custGeom>
              <a:rect b="b" l="l" r="r" t="t"/>
              <a:pathLst>
                <a:path extrusionOk="0" h="1456" w="302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884486" y="2421137"/>
              <a:ext cx="827403" cy="966692"/>
            </a:xfrm>
            <a:custGeom>
              <a:rect b="b" l="l" r="r" t="t"/>
              <a:pathLst>
                <a:path extrusionOk="0" h="30162" w="25816">
                  <a:moveTo>
                    <a:pt x="10274" y="0"/>
                  </a:moveTo>
                  <a:cubicBezTo>
                    <a:pt x="10173" y="0"/>
                    <a:pt x="10074" y="1"/>
                    <a:pt x="9976" y="3"/>
                  </a:cubicBezTo>
                  <a:cubicBezTo>
                    <a:pt x="6434" y="37"/>
                    <a:pt x="1237" y="2242"/>
                    <a:pt x="536" y="5717"/>
                  </a:cubicBezTo>
                  <a:cubicBezTo>
                    <a:pt x="1" y="8357"/>
                    <a:pt x="519" y="13019"/>
                    <a:pt x="519" y="18700"/>
                  </a:cubicBezTo>
                  <a:lnTo>
                    <a:pt x="970" y="29544"/>
                  </a:lnTo>
                  <a:lnTo>
                    <a:pt x="19082" y="30162"/>
                  </a:lnTo>
                  <a:lnTo>
                    <a:pt x="18514" y="14172"/>
                  </a:lnTo>
                  <a:lnTo>
                    <a:pt x="19500" y="17530"/>
                  </a:lnTo>
                  <a:lnTo>
                    <a:pt x="25816" y="14673"/>
                  </a:lnTo>
                  <a:cubicBezTo>
                    <a:pt x="25582" y="13971"/>
                    <a:pt x="24546" y="10830"/>
                    <a:pt x="22541" y="5851"/>
                  </a:cubicBezTo>
                  <a:cubicBezTo>
                    <a:pt x="21438" y="3077"/>
                    <a:pt x="18948" y="1089"/>
                    <a:pt x="16008" y="588"/>
                  </a:cubicBezTo>
                  <a:cubicBezTo>
                    <a:pt x="14053" y="257"/>
                    <a:pt x="11950" y="0"/>
                    <a:pt x="102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901633" y="2933680"/>
              <a:ext cx="430592" cy="480397"/>
            </a:xfrm>
            <a:custGeom>
              <a:rect b="b" l="l" r="r" t="t"/>
              <a:pathLst>
                <a:path extrusionOk="0" h="14989" w="13435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909133" y="2573310"/>
              <a:ext cx="680678" cy="4840"/>
            </a:xfrm>
            <a:custGeom>
              <a:rect b="b" l="l" r="r" t="t"/>
              <a:pathLst>
                <a:path extrusionOk="0" h="151" w="21238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891986" y="2670774"/>
              <a:ext cx="740643" cy="4840"/>
            </a:xfrm>
            <a:custGeom>
              <a:rect b="b" l="l" r="r" t="t"/>
              <a:pathLst>
                <a:path extrusionOk="0" h="151" w="23109">
                  <a:moveTo>
                    <a:pt x="11546" y="0"/>
                  </a:moveTo>
                  <a:cubicBezTo>
                    <a:pt x="5164" y="0"/>
                    <a:pt x="1" y="34"/>
                    <a:pt x="1" y="67"/>
                  </a:cubicBezTo>
                  <a:cubicBezTo>
                    <a:pt x="1" y="117"/>
                    <a:pt x="5164" y="151"/>
                    <a:pt x="11546" y="151"/>
                  </a:cubicBezTo>
                  <a:cubicBezTo>
                    <a:pt x="17929" y="151"/>
                    <a:pt x="23109" y="117"/>
                    <a:pt x="23109" y="67"/>
                  </a:cubicBezTo>
                  <a:cubicBezTo>
                    <a:pt x="23109" y="34"/>
                    <a:pt x="17929" y="0"/>
                    <a:pt x="11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895736" y="2792853"/>
              <a:ext cx="789904" cy="5384"/>
            </a:xfrm>
            <a:custGeom>
              <a:rect b="b" l="l" r="r" t="t"/>
              <a:pathLst>
                <a:path extrusionOk="0" h="168" w="24646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5226684" y="2925123"/>
              <a:ext cx="246913" cy="4872"/>
            </a:xfrm>
            <a:custGeom>
              <a:rect b="b" l="l" r="r" t="t"/>
              <a:pathLst>
                <a:path extrusionOk="0" h="152" w="7704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5226684" y="3066848"/>
              <a:ext cx="258163" cy="5256"/>
            </a:xfrm>
            <a:custGeom>
              <a:rect b="b" l="l" r="r" t="t"/>
              <a:pathLst>
                <a:path extrusionOk="0" h="164" w="8055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5232037" y="3181106"/>
              <a:ext cx="258676" cy="6666"/>
            </a:xfrm>
            <a:custGeom>
              <a:rect b="b" l="l" r="r" t="t"/>
              <a:pathLst>
                <a:path extrusionOk="0" h="208" w="8071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5234184" y="3279115"/>
              <a:ext cx="254413" cy="4840"/>
            </a:xfrm>
            <a:custGeom>
              <a:rect b="b" l="l" r="r" t="t"/>
              <a:pathLst>
                <a:path extrusionOk="0" h="151" w="7938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5006597" y="2477449"/>
              <a:ext cx="499115" cy="4840"/>
            </a:xfrm>
            <a:custGeom>
              <a:rect b="b" l="l" r="r" t="t"/>
              <a:pathLst>
                <a:path extrusionOk="0" h="151" w="15573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5417862" y="2497800"/>
              <a:ext cx="74997" cy="373286"/>
            </a:xfrm>
            <a:custGeom>
              <a:rect b="b" l="l" r="r" t="t"/>
              <a:pathLst>
                <a:path extrusionOk="0" h="11647" w="2340">
                  <a:moveTo>
                    <a:pt x="2340" y="0"/>
                  </a:moveTo>
                  <a:cubicBezTo>
                    <a:pt x="2290" y="0"/>
                    <a:pt x="2240" y="0"/>
                    <a:pt x="2206" y="17"/>
                  </a:cubicBezTo>
                  <a:cubicBezTo>
                    <a:pt x="2072" y="34"/>
                    <a:pt x="1956" y="51"/>
                    <a:pt x="1839" y="101"/>
                  </a:cubicBezTo>
                  <a:cubicBezTo>
                    <a:pt x="1387" y="268"/>
                    <a:pt x="1003" y="552"/>
                    <a:pt x="719" y="936"/>
                  </a:cubicBezTo>
                  <a:cubicBezTo>
                    <a:pt x="301" y="1504"/>
                    <a:pt x="67" y="2173"/>
                    <a:pt x="34" y="2874"/>
                  </a:cubicBezTo>
                  <a:cubicBezTo>
                    <a:pt x="1" y="3726"/>
                    <a:pt x="67" y="4562"/>
                    <a:pt x="218" y="5397"/>
                  </a:cubicBezTo>
                  <a:cubicBezTo>
                    <a:pt x="468" y="6901"/>
                    <a:pt x="836" y="8388"/>
                    <a:pt x="1287" y="9842"/>
                  </a:cubicBezTo>
                  <a:cubicBezTo>
                    <a:pt x="1454" y="10393"/>
                    <a:pt x="1588" y="10844"/>
                    <a:pt x="1688" y="11162"/>
                  </a:cubicBezTo>
                  <a:cubicBezTo>
                    <a:pt x="1738" y="11329"/>
                    <a:pt x="1805" y="11479"/>
                    <a:pt x="1872" y="11646"/>
                  </a:cubicBezTo>
                  <a:cubicBezTo>
                    <a:pt x="1839" y="11479"/>
                    <a:pt x="1805" y="11312"/>
                    <a:pt x="1755" y="11145"/>
                  </a:cubicBezTo>
                  <a:cubicBezTo>
                    <a:pt x="1655" y="10811"/>
                    <a:pt x="1538" y="10360"/>
                    <a:pt x="1387" y="9808"/>
                  </a:cubicBezTo>
                  <a:cubicBezTo>
                    <a:pt x="970" y="8355"/>
                    <a:pt x="636" y="6868"/>
                    <a:pt x="368" y="5364"/>
                  </a:cubicBezTo>
                  <a:cubicBezTo>
                    <a:pt x="218" y="4545"/>
                    <a:pt x="168" y="3710"/>
                    <a:pt x="184" y="2891"/>
                  </a:cubicBezTo>
                  <a:cubicBezTo>
                    <a:pt x="201" y="2206"/>
                    <a:pt x="418" y="1554"/>
                    <a:pt x="803" y="1003"/>
                  </a:cubicBezTo>
                  <a:cubicBezTo>
                    <a:pt x="1070" y="619"/>
                    <a:pt x="1438" y="335"/>
                    <a:pt x="1855" y="151"/>
                  </a:cubicBezTo>
                  <a:cubicBezTo>
                    <a:pt x="2156" y="34"/>
                    <a:pt x="2340" y="17"/>
                    <a:pt x="2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5501417" y="2864100"/>
              <a:ext cx="204062" cy="92112"/>
            </a:xfrm>
            <a:custGeom>
              <a:rect b="b" l="l" r="r" t="t"/>
              <a:pathLst>
                <a:path extrusionOk="0" h="2874" w="6367">
                  <a:moveTo>
                    <a:pt x="6366" y="0"/>
                  </a:moveTo>
                  <a:lnTo>
                    <a:pt x="6366" y="0"/>
                  </a:lnTo>
                  <a:cubicBezTo>
                    <a:pt x="6032" y="117"/>
                    <a:pt x="5731" y="251"/>
                    <a:pt x="5430" y="418"/>
                  </a:cubicBezTo>
                  <a:cubicBezTo>
                    <a:pt x="4846" y="685"/>
                    <a:pt x="4060" y="1053"/>
                    <a:pt x="3192" y="1437"/>
                  </a:cubicBezTo>
                  <a:cubicBezTo>
                    <a:pt x="2306" y="1838"/>
                    <a:pt x="1504" y="2189"/>
                    <a:pt x="936" y="2440"/>
                  </a:cubicBezTo>
                  <a:cubicBezTo>
                    <a:pt x="618" y="2556"/>
                    <a:pt x="301" y="2707"/>
                    <a:pt x="0" y="2874"/>
                  </a:cubicBezTo>
                  <a:cubicBezTo>
                    <a:pt x="334" y="2790"/>
                    <a:pt x="652" y="2673"/>
                    <a:pt x="969" y="2540"/>
                  </a:cubicBezTo>
                  <a:cubicBezTo>
                    <a:pt x="1571" y="2306"/>
                    <a:pt x="2373" y="1988"/>
                    <a:pt x="3258" y="1587"/>
                  </a:cubicBezTo>
                  <a:cubicBezTo>
                    <a:pt x="4127" y="1186"/>
                    <a:pt x="4912" y="802"/>
                    <a:pt x="5481" y="501"/>
                  </a:cubicBezTo>
                  <a:cubicBezTo>
                    <a:pt x="5781" y="368"/>
                    <a:pt x="6082" y="201"/>
                    <a:pt x="6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5094959" y="3373342"/>
              <a:ext cx="895413" cy="1225816"/>
            </a:xfrm>
            <a:custGeom>
              <a:rect b="b" l="l" r="r" t="t"/>
              <a:pathLst>
                <a:path extrusionOk="0" h="38247" w="27938">
                  <a:moveTo>
                    <a:pt x="17" y="1"/>
                  </a:moveTo>
                  <a:lnTo>
                    <a:pt x="0" y="8522"/>
                  </a:lnTo>
                  <a:lnTo>
                    <a:pt x="19249" y="9023"/>
                  </a:lnTo>
                  <a:lnTo>
                    <a:pt x="18630" y="37963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808464" y="3373342"/>
              <a:ext cx="895381" cy="1225816"/>
            </a:xfrm>
            <a:custGeom>
              <a:rect b="b" l="l" r="r" t="t"/>
              <a:pathLst>
                <a:path extrusionOk="0" h="38247" w="27937">
                  <a:moveTo>
                    <a:pt x="0" y="1"/>
                  </a:moveTo>
                  <a:lnTo>
                    <a:pt x="0" y="8506"/>
                  </a:lnTo>
                  <a:lnTo>
                    <a:pt x="19232" y="9023"/>
                  </a:lnTo>
                  <a:lnTo>
                    <a:pt x="18513" y="37562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5259343" y="3733744"/>
              <a:ext cx="68587" cy="817211"/>
            </a:xfrm>
            <a:custGeom>
              <a:rect b="b" l="l" r="r" t="t"/>
              <a:pathLst>
                <a:path extrusionOk="0" h="25498" w="214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686898" y="2876407"/>
              <a:ext cx="544113" cy="808109"/>
            </a:xfrm>
            <a:custGeom>
              <a:rect b="b" l="l" r="r" t="t"/>
              <a:pathLst>
                <a:path extrusionOk="0" h="25214" w="16977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794009" y="3627723"/>
              <a:ext cx="976243" cy="106053"/>
            </a:xfrm>
            <a:custGeom>
              <a:rect b="b" l="l" r="r" t="t"/>
              <a:pathLst>
                <a:path extrusionOk="0" h="3309" w="3046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820771" y="3613268"/>
              <a:ext cx="410240" cy="74132"/>
            </a:xfrm>
            <a:custGeom>
              <a:rect b="b" l="l" r="r" t="t"/>
              <a:pathLst>
                <a:path extrusionOk="0" h="2313" w="1280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5233639" y="3733232"/>
              <a:ext cx="119995" cy="4840"/>
            </a:xfrm>
            <a:custGeom>
              <a:rect b="b" l="l" r="r" t="t"/>
              <a:pathLst>
                <a:path extrusionOk="0" h="151" w="3744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5153867" y="3309467"/>
              <a:ext cx="496967" cy="380401"/>
            </a:xfrm>
            <a:custGeom>
              <a:rect b="b" l="l" r="r" t="t"/>
              <a:pathLst>
                <a:path extrusionOk="0" h="11869" w="15506">
                  <a:moveTo>
                    <a:pt x="6269" y="1"/>
                  </a:moveTo>
                  <a:cubicBezTo>
                    <a:pt x="5205" y="1"/>
                    <a:pt x="4234" y="22"/>
                    <a:pt x="3392" y="22"/>
                  </a:cubicBezTo>
                  <a:cubicBezTo>
                    <a:pt x="2340" y="39"/>
                    <a:pt x="1504" y="56"/>
                    <a:pt x="903" y="72"/>
                  </a:cubicBezTo>
                  <a:cubicBezTo>
                    <a:pt x="602" y="72"/>
                    <a:pt x="301" y="89"/>
                    <a:pt x="0" y="139"/>
                  </a:cubicBezTo>
                  <a:cubicBezTo>
                    <a:pt x="301" y="189"/>
                    <a:pt x="602" y="206"/>
                    <a:pt x="903" y="206"/>
                  </a:cubicBezTo>
                  <a:cubicBezTo>
                    <a:pt x="1487" y="223"/>
                    <a:pt x="2340" y="239"/>
                    <a:pt x="3392" y="256"/>
                  </a:cubicBezTo>
                  <a:cubicBezTo>
                    <a:pt x="4445" y="273"/>
                    <a:pt x="5698" y="273"/>
                    <a:pt x="7085" y="290"/>
                  </a:cubicBezTo>
                  <a:cubicBezTo>
                    <a:pt x="7787" y="323"/>
                    <a:pt x="8505" y="440"/>
                    <a:pt x="9173" y="657"/>
                  </a:cubicBezTo>
                  <a:cubicBezTo>
                    <a:pt x="9908" y="891"/>
                    <a:pt x="10610" y="1225"/>
                    <a:pt x="11228" y="1660"/>
                  </a:cubicBezTo>
                  <a:cubicBezTo>
                    <a:pt x="11863" y="2077"/>
                    <a:pt x="12448" y="2595"/>
                    <a:pt x="12933" y="3180"/>
                  </a:cubicBezTo>
                  <a:cubicBezTo>
                    <a:pt x="13384" y="3732"/>
                    <a:pt x="13768" y="4333"/>
                    <a:pt x="14069" y="4985"/>
                  </a:cubicBezTo>
                  <a:cubicBezTo>
                    <a:pt x="14637" y="6238"/>
                    <a:pt x="14737" y="7491"/>
                    <a:pt x="14904" y="8527"/>
                  </a:cubicBezTo>
                  <a:cubicBezTo>
                    <a:pt x="15071" y="9563"/>
                    <a:pt x="15205" y="10398"/>
                    <a:pt x="15305" y="10983"/>
                  </a:cubicBezTo>
                  <a:cubicBezTo>
                    <a:pt x="15339" y="11284"/>
                    <a:pt x="15406" y="11585"/>
                    <a:pt x="15506" y="11869"/>
                  </a:cubicBezTo>
                  <a:cubicBezTo>
                    <a:pt x="15506" y="11568"/>
                    <a:pt x="15489" y="11267"/>
                    <a:pt x="15439" y="10966"/>
                  </a:cubicBezTo>
                  <a:cubicBezTo>
                    <a:pt x="15372" y="10382"/>
                    <a:pt x="15272" y="9529"/>
                    <a:pt x="15138" y="8493"/>
                  </a:cubicBezTo>
                  <a:cubicBezTo>
                    <a:pt x="15055" y="7976"/>
                    <a:pt x="15005" y="7407"/>
                    <a:pt x="14888" y="6789"/>
                  </a:cubicBezTo>
                  <a:cubicBezTo>
                    <a:pt x="14871" y="6639"/>
                    <a:pt x="14838" y="6472"/>
                    <a:pt x="14804" y="6321"/>
                  </a:cubicBezTo>
                  <a:cubicBezTo>
                    <a:pt x="14771" y="6154"/>
                    <a:pt x="14721" y="6004"/>
                    <a:pt x="14670" y="5837"/>
                  </a:cubicBezTo>
                  <a:lnTo>
                    <a:pt x="14604" y="5603"/>
                  </a:lnTo>
                  <a:cubicBezTo>
                    <a:pt x="14587" y="5519"/>
                    <a:pt x="14553" y="5436"/>
                    <a:pt x="14520" y="5352"/>
                  </a:cubicBezTo>
                  <a:cubicBezTo>
                    <a:pt x="14453" y="5202"/>
                    <a:pt x="14403" y="5035"/>
                    <a:pt x="14336" y="4868"/>
                  </a:cubicBezTo>
                  <a:cubicBezTo>
                    <a:pt x="14019" y="4199"/>
                    <a:pt x="13635" y="3564"/>
                    <a:pt x="13167" y="2980"/>
                  </a:cubicBezTo>
                  <a:cubicBezTo>
                    <a:pt x="12665" y="2378"/>
                    <a:pt x="12064" y="1827"/>
                    <a:pt x="11412" y="1392"/>
                  </a:cubicBezTo>
                  <a:cubicBezTo>
                    <a:pt x="10761" y="941"/>
                    <a:pt x="10025" y="590"/>
                    <a:pt x="9274" y="373"/>
                  </a:cubicBezTo>
                  <a:cubicBezTo>
                    <a:pt x="8555" y="139"/>
                    <a:pt x="7837" y="22"/>
                    <a:pt x="7085" y="6"/>
                  </a:cubicBezTo>
                  <a:cubicBezTo>
                    <a:pt x="6807" y="2"/>
                    <a:pt x="6535" y="1"/>
                    <a:pt x="62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4991597" y="4323881"/>
              <a:ext cx="601418" cy="301526"/>
            </a:xfrm>
            <a:custGeom>
              <a:rect b="b" l="l" r="r" t="t"/>
              <a:pathLst>
                <a:path extrusionOk="0" h="9408" w="18765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4936984" y="4595377"/>
              <a:ext cx="104996" cy="89868"/>
            </a:xfrm>
            <a:custGeom>
              <a:rect b="b" l="l" r="r" t="t"/>
              <a:pathLst>
                <a:path extrusionOk="0" h="2804" w="3276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5529781" y="4588967"/>
              <a:ext cx="104996" cy="89964"/>
            </a:xfrm>
            <a:custGeom>
              <a:rect b="b" l="l" r="r" t="t"/>
              <a:pathLst>
                <a:path extrusionOk="0" h="2807" w="3276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5006052" y="4548808"/>
              <a:ext cx="583214" cy="4840"/>
            </a:xfrm>
            <a:custGeom>
              <a:rect b="b" l="l" r="r" t="t"/>
              <a:pathLst>
                <a:path extrusionOk="0" h="151" w="18197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4541776" y="2672184"/>
              <a:ext cx="83042" cy="176403"/>
            </a:xfrm>
            <a:custGeom>
              <a:rect b="b" l="l" r="r" t="t"/>
              <a:pathLst>
                <a:path extrusionOk="0" h="5504" w="2591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4591037" y="2844998"/>
              <a:ext cx="103938" cy="66023"/>
            </a:xfrm>
            <a:custGeom>
              <a:rect b="b" l="l" r="r" t="t"/>
              <a:pathLst>
                <a:path extrusionOk="0" h="2060" w="3243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4551936" y="2875990"/>
              <a:ext cx="97496" cy="100060"/>
            </a:xfrm>
            <a:custGeom>
              <a:rect b="b" l="l" r="r" t="t"/>
              <a:pathLst>
                <a:path extrusionOk="0" h="3122" w="3042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4549275" y="2720035"/>
              <a:ext cx="31633" cy="275277"/>
            </a:xfrm>
            <a:custGeom>
              <a:rect b="b" l="l" r="r" t="t"/>
              <a:pathLst>
                <a:path extrusionOk="0" h="8589" w="987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4444312" y="2818589"/>
              <a:ext cx="106598" cy="96951"/>
            </a:xfrm>
            <a:custGeom>
              <a:rect b="b" l="l" r="r" t="t"/>
              <a:pathLst>
                <a:path extrusionOk="0" h="3025" w="3326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4487163" y="2851248"/>
              <a:ext cx="70157" cy="117303"/>
            </a:xfrm>
            <a:custGeom>
              <a:rect b="b" l="l" r="r" t="t"/>
              <a:pathLst>
                <a:path extrusionOk="0" h="3660" w="2189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4426652" y="2977621"/>
              <a:ext cx="241529" cy="241529"/>
            </a:xfrm>
            <a:custGeom>
              <a:rect b="b" l="l" r="r" t="t"/>
              <a:pathLst>
                <a:path extrusionOk="0" h="7536" w="7536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4426652" y="3034926"/>
              <a:ext cx="241529" cy="46601"/>
            </a:xfrm>
            <a:custGeom>
              <a:rect b="b" l="l" r="r" t="t"/>
              <a:pathLst>
                <a:path extrusionOk="0" h="1454" w="7536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4426652" y="3010825"/>
              <a:ext cx="241529" cy="46601"/>
            </a:xfrm>
            <a:custGeom>
              <a:rect b="b" l="l" r="r" t="t"/>
              <a:pathLst>
                <a:path extrusionOk="0" h="1454" w="7536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4426652" y="3059541"/>
              <a:ext cx="241529" cy="46633"/>
            </a:xfrm>
            <a:custGeom>
              <a:rect b="b" l="l" r="r" t="t"/>
              <a:pathLst>
                <a:path extrusionOk="0" h="1455" w="7536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679310" y="3501895"/>
              <a:ext cx="352935" cy="864805"/>
            </a:xfrm>
            <a:custGeom>
              <a:rect b="b" l="l" r="r" t="t"/>
              <a:pathLst>
                <a:path extrusionOk="0" h="26983" w="11012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531528" y="3943127"/>
              <a:ext cx="304731" cy="424727"/>
            </a:xfrm>
            <a:custGeom>
              <a:rect b="b" l="l" r="r" t="t"/>
              <a:pathLst>
                <a:path extrusionOk="0" h="13252" w="9508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531528" y="3943127"/>
              <a:ext cx="304731" cy="424727"/>
            </a:xfrm>
            <a:custGeom>
              <a:rect b="b" l="l" r="r" t="t"/>
              <a:pathLst>
                <a:path extrusionOk="0" h="13252" w="9508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647741" y="4095204"/>
              <a:ext cx="259733" cy="445046"/>
            </a:xfrm>
            <a:custGeom>
              <a:rect b="b" l="l" r="r" t="t"/>
              <a:pathLst>
                <a:path extrusionOk="0" h="13886" w="8104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852829" y="3735892"/>
              <a:ext cx="56793" cy="797404"/>
            </a:xfrm>
            <a:custGeom>
              <a:rect b="b" l="l" r="r" t="t"/>
              <a:pathLst>
                <a:path extrusionOk="0" h="24880" w="1772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775717" y="4419743"/>
              <a:ext cx="211017" cy="256560"/>
            </a:xfrm>
            <a:custGeom>
              <a:rect b="b" l="l" r="r" t="t"/>
              <a:pathLst>
                <a:path extrusionOk="0" h="8005" w="6584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691305" y="2375177"/>
              <a:ext cx="517864" cy="314378"/>
            </a:xfrm>
            <a:custGeom>
              <a:rect b="b" l="l" r="r" t="t"/>
              <a:pathLst>
                <a:path extrusionOk="0" h="9809" w="16158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680600" y="2313064"/>
              <a:ext cx="36986" cy="43941"/>
            </a:xfrm>
            <a:custGeom>
              <a:rect b="b" l="l" r="r" t="t"/>
              <a:pathLst>
                <a:path extrusionOk="0" h="1371" w="1154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053855" y="2609719"/>
              <a:ext cx="124258" cy="553760"/>
            </a:xfrm>
            <a:custGeom>
              <a:rect b="b" l="l" r="r" t="t"/>
              <a:pathLst>
                <a:path extrusionOk="0" h="17278" w="3877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37641" y="3161075"/>
              <a:ext cx="268323" cy="58075"/>
            </a:xfrm>
            <a:custGeom>
              <a:rect b="b" l="l" r="r" t="t"/>
              <a:pathLst>
                <a:path extrusionOk="0" h="1812" w="8372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481922" y="2321109"/>
              <a:ext cx="288130" cy="271496"/>
            </a:xfrm>
            <a:custGeom>
              <a:rect b="b" l="l" r="r" t="t"/>
              <a:pathLst>
                <a:path extrusionOk="0" h="8471" w="899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7" name="Google Shape;1137;p32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41"/>
          <p:cNvSpPr txBox="1"/>
          <p:nvPr>
            <p:ph type="title"/>
          </p:nvPr>
        </p:nvSpPr>
        <p:spPr>
          <a:xfrm>
            <a:off x="3368125" y="424625"/>
            <a:ext cx="5391900" cy="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Thema: Google Analytics</a:t>
            </a:r>
            <a:endParaRPr/>
          </a:p>
        </p:txBody>
      </p:sp>
      <p:sp>
        <p:nvSpPr>
          <p:cNvPr id="1803" name="Google Shape;1803;p41"/>
          <p:cNvSpPr txBox="1"/>
          <p:nvPr>
            <p:ph idx="1" type="subTitle"/>
          </p:nvPr>
        </p:nvSpPr>
        <p:spPr>
          <a:xfrm>
            <a:off x="0" y="4708200"/>
            <a:ext cx="8928000" cy="43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Mehr dazu auf: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https://www.datenschutzkonferenz-online.de/media/dskb/20200526_beschluss_hinweise_zum_einsatz_von_google_analytics.pdf</a:t>
            </a:r>
            <a:endParaRPr sz="1000"/>
          </a:p>
        </p:txBody>
      </p:sp>
      <p:grpSp>
        <p:nvGrpSpPr>
          <p:cNvPr id="1804" name="Google Shape;1804;p41"/>
          <p:cNvGrpSpPr/>
          <p:nvPr/>
        </p:nvGrpSpPr>
        <p:grpSpPr>
          <a:xfrm>
            <a:off x="-393843" y="1145227"/>
            <a:ext cx="3521236" cy="3529918"/>
            <a:chOff x="-393843" y="1145227"/>
            <a:chExt cx="3521236" cy="3529918"/>
          </a:xfrm>
        </p:grpSpPr>
        <p:sp>
          <p:nvSpPr>
            <p:cNvPr id="1805" name="Google Shape;1805;p41"/>
            <p:cNvSpPr/>
            <p:nvPr/>
          </p:nvSpPr>
          <p:spPr>
            <a:xfrm>
              <a:off x="1073634" y="3148694"/>
              <a:ext cx="1095690" cy="212192"/>
            </a:xfrm>
            <a:custGeom>
              <a:rect b="b" l="l" r="r" t="t"/>
              <a:pathLst>
                <a:path extrusionOk="0" h="6354" w="32810">
                  <a:moveTo>
                    <a:pt x="1" y="0"/>
                  </a:moveTo>
                  <a:lnTo>
                    <a:pt x="1" y="6354"/>
                  </a:lnTo>
                  <a:lnTo>
                    <a:pt x="32810" y="6354"/>
                  </a:lnTo>
                  <a:lnTo>
                    <a:pt x="3281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390539" y="2985826"/>
              <a:ext cx="648865" cy="31625"/>
            </a:xfrm>
            <a:custGeom>
              <a:rect b="b" l="l" r="r" t="t"/>
              <a:pathLst>
                <a:path extrusionOk="0" h="947" w="19430">
                  <a:moveTo>
                    <a:pt x="1" y="0"/>
                  </a:moveTo>
                  <a:lnTo>
                    <a:pt x="1" y="947"/>
                  </a:lnTo>
                  <a:lnTo>
                    <a:pt x="19429" y="947"/>
                  </a:lnTo>
                  <a:lnTo>
                    <a:pt x="194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645042" y="2561476"/>
              <a:ext cx="616705" cy="455975"/>
            </a:xfrm>
            <a:custGeom>
              <a:rect b="b" l="l" r="r" t="t"/>
              <a:pathLst>
                <a:path extrusionOk="0" h="13654" w="18467">
                  <a:moveTo>
                    <a:pt x="3305" y="1"/>
                  </a:moveTo>
                  <a:lnTo>
                    <a:pt x="0" y="13654"/>
                  </a:lnTo>
                  <a:lnTo>
                    <a:pt x="14824" y="13654"/>
                  </a:lnTo>
                  <a:lnTo>
                    <a:pt x="184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675031" y="2582916"/>
              <a:ext cx="558298" cy="400272"/>
            </a:xfrm>
            <a:custGeom>
              <a:rect b="b" l="l" r="r" t="t"/>
              <a:pathLst>
                <a:path extrusionOk="0" h="11986" w="16718">
                  <a:moveTo>
                    <a:pt x="3097" y="1"/>
                  </a:moveTo>
                  <a:lnTo>
                    <a:pt x="1" y="11985"/>
                  </a:lnTo>
                  <a:lnTo>
                    <a:pt x="13557" y="11985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2152693" y="3111191"/>
              <a:ext cx="32727" cy="1563955"/>
            </a:xfrm>
            <a:custGeom>
              <a:rect b="b" l="l" r="r" t="t"/>
              <a:pathLst>
                <a:path extrusionOk="0" h="46832" w="980">
                  <a:moveTo>
                    <a:pt x="0" y="0"/>
                  </a:moveTo>
                  <a:lnTo>
                    <a:pt x="0" y="46831"/>
                  </a:lnTo>
                  <a:lnTo>
                    <a:pt x="979" y="46831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2185387" y="3115466"/>
              <a:ext cx="32694" cy="1559680"/>
            </a:xfrm>
            <a:custGeom>
              <a:rect b="b" l="l" r="r" t="t"/>
              <a:pathLst>
                <a:path extrusionOk="0" h="46704" w="979">
                  <a:moveTo>
                    <a:pt x="0" y="1"/>
                  </a:moveTo>
                  <a:lnTo>
                    <a:pt x="0" y="46703"/>
                  </a:lnTo>
                  <a:lnTo>
                    <a:pt x="979" y="46703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-7529" y="3020123"/>
              <a:ext cx="2489230" cy="128604"/>
            </a:xfrm>
            <a:custGeom>
              <a:rect b="b" l="l" r="r" t="t"/>
              <a:pathLst>
                <a:path extrusionOk="0" h="3851" w="74539">
                  <a:moveTo>
                    <a:pt x="0" y="0"/>
                  </a:moveTo>
                  <a:lnTo>
                    <a:pt x="0" y="3850"/>
                  </a:lnTo>
                  <a:lnTo>
                    <a:pt x="74538" y="3850"/>
                  </a:lnTo>
                  <a:lnTo>
                    <a:pt x="7453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1613163" y="3215651"/>
              <a:ext cx="56838" cy="48823"/>
            </a:xfrm>
            <a:custGeom>
              <a:rect b="b" l="l" r="r" t="t"/>
              <a:pathLst>
                <a:path extrusionOk="0" h="1462" w="1702">
                  <a:moveTo>
                    <a:pt x="979" y="1"/>
                  </a:moveTo>
                  <a:cubicBezTo>
                    <a:pt x="322" y="1"/>
                    <a:pt x="1" y="787"/>
                    <a:pt x="450" y="1252"/>
                  </a:cubicBezTo>
                  <a:cubicBezTo>
                    <a:pt x="599" y="1396"/>
                    <a:pt x="781" y="1461"/>
                    <a:pt x="960" y="1461"/>
                  </a:cubicBezTo>
                  <a:cubicBezTo>
                    <a:pt x="1338" y="1461"/>
                    <a:pt x="1701" y="1170"/>
                    <a:pt x="1701" y="723"/>
                  </a:cubicBezTo>
                  <a:cubicBezTo>
                    <a:pt x="1701" y="322"/>
                    <a:pt x="1380" y="1"/>
                    <a:pt x="9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-390069" y="2671312"/>
              <a:ext cx="994403" cy="1114458"/>
            </a:xfrm>
            <a:custGeom>
              <a:rect b="b" l="l" r="r" t="t"/>
              <a:pathLst>
                <a:path extrusionOk="0" h="33372" w="29777">
                  <a:moveTo>
                    <a:pt x="3482" y="1"/>
                  </a:moveTo>
                  <a:cubicBezTo>
                    <a:pt x="1476" y="1"/>
                    <a:pt x="0" y="1894"/>
                    <a:pt x="482" y="3835"/>
                  </a:cubicBezTo>
                  <a:lnTo>
                    <a:pt x="7156" y="31013"/>
                  </a:lnTo>
                  <a:cubicBezTo>
                    <a:pt x="7490" y="32397"/>
                    <a:pt x="8740" y="33371"/>
                    <a:pt x="10153" y="33371"/>
                  </a:cubicBezTo>
                  <a:cubicBezTo>
                    <a:pt x="10165" y="33371"/>
                    <a:pt x="10176" y="33371"/>
                    <a:pt x="10188" y="33371"/>
                  </a:cubicBezTo>
                  <a:lnTo>
                    <a:pt x="26311" y="33211"/>
                  </a:lnTo>
                  <a:cubicBezTo>
                    <a:pt x="28333" y="33195"/>
                    <a:pt x="29777" y="31285"/>
                    <a:pt x="29280" y="29344"/>
                  </a:cubicBezTo>
                  <a:lnTo>
                    <a:pt x="22269" y="2327"/>
                  </a:lnTo>
                  <a:cubicBezTo>
                    <a:pt x="21900" y="963"/>
                    <a:pt x="20680" y="1"/>
                    <a:pt x="19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-393843" y="2671312"/>
              <a:ext cx="431330" cy="1114458"/>
            </a:xfrm>
            <a:custGeom>
              <a:rect b="b" l="l" r="r" t="t"/>
              <a:pathLst>
                <a:path extrusionOk="0" h="33372" w="12916">
                  <a:moveTo>
                    <a:pt x="3691" y="1"/>
                  </a:moveTo>
                  <a:cubicBezTo>
                    <a:pt x="1557" y="1"/>
                    <a:pt x="1" y="1990"/>
                    <a:pt x="498" y="4060"/>
                  </a:cubicBezTo>
                  <a:lnTo>
                    <a:pt x="7606" y="33371"/>
                  </a:lnTo>
                  <a:lnTo>
                    <a:pt x="12916" y="3337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104444" y="3502848"/>
              <a:ext cx="721699" cy="283457"/>
            </a:xfrm>
            <a:custGeom>
              <a:rect b="b" l="l" r="r" t="t"/>
              <a:pathLst>
                <a:path extrusionOk="0" h="8488" w="21611">
                  <a:moveTo>
                    <a:pt x="2968" y="0"/>
                  </a:moveTo>
                  <a:cubicBezTo>
                    <a:pt x="1332" y="0"/>
                    <a:pt x="0" y="1332"/>
                    <a:pt x="0" y="2968"/>
                  </a:cubicBezTo>
                  <a:lnTo>
                    <a:pt x="0" y="5519"/>
                  </a:lnTo>
                  <a:cubicBezTo>
                    <a:pt x="0" y="7156"/>
                    <a:pt x="1332" y="8487"/>
                    <a:pt x="2968" y="8487"/>
                  </a:cubicBezTo>
                  <a:lnTo>
                    <a:pt x="18643" y="8487"/>
                  </a:lnTo>
                  <a:cubicBezTo>
                    <a:pt x="20279" y="8487"/>
                    <a:pt x="21611" y="7156"/>
                    <a:pt x="21611" y="5519"/>
                  </a:cubicBezTo>
                  <a:lnTo>
                    <a:pt x="21611" y="2968"/>
                  </a:lnTo>
                  <a:cubicBezTo>
                    <a:pt x="21611" y="1332"/>
                    <a:pt x="20279" y="0"/>
                    <a:pt x="1864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-393843" y="2670778"/>
              <a:ext cx="597437" cy="1115527"/>
            </a:xfrm>
            <a:custGeom>
              <a:rect b="b" l="l" r="r" t="t"/>
              <a:pathLst>
                <a:path extrusionOk="0" h="33404" w="17890">
                  <a:moveTo>
                    <a:pt x="3691" y="1"/>
                  </a:moveTo>
                  <a:cubicBezTo>
                    <a:pt x="1557" y="1"/>
                    <a:pt x="1" y="2006"/>
                    <a:pt x="498" y="4076"/>
                  </a:cubicBezTo>
                  <a:lnTo>
                    <a:pt x="7606" y="33387"/>
                  </a:lnTo>
                  <a:lnTo>
                    <a:pt x="7846" y="33387"/>
                  </a:lnTo>
                  <a:lnTo>
                    <a:pt x="7862" y="33403"/>
                  </a:lnTo>
                  <a:lnTo>
                    <a:pt x="17889" y="33403"/>
                  </a:lnTo>
                  <a:lnTo>
                    <a:pt x="15980" y="24900"/>
                  </a:lnTo>
                  <a:lnTo>
                    <a:pt x="10574" y="24900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-33778" y="3500143"/>
              <a:ext cx="665462" cy="5410"/>
            </a:xfrm>
            <a:custGeom>
              <a:rect b="b" l="l" r="r" t="t"/>
              <a:pathLst>
                <a:path extrusionOk="0" h="162" w="19927">
                  <a:moveTo>
                    <a:pt x="9963" y="1"/>
                  </a:moveTo>
                  <a:cubicBezTo>
                    <a:pt x="4460" y="1"/>
                    <a:pt x="0" y="33"/>
                    <a:pt x="0" y="81"/>
                  </a:cubicBezTo>
                  <a:cubicBezTo>
                    <a:pt x="0" y="113"/>
                    <a:pt x="4460" y="161"/>
                    <a:pt x="9963" y="161"/>
                  </a:cubicBezTo>
                  <a:cubicBezTo>
                    <a:pt x="15466" y="161"/>
                    <a:pt x="19926" y="113"/>
                    <a:pt x="19926" y="81"/>
                  </a:cubicBezTo>
                  <a:cubicBezTo>
                    <a:pt x="19926" y="33"/>
                    <a:pt x="15466" y="1"/>
                    <a:pt x="99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4259" y="3023663"/>
              <a:ext cx="48857" cy="43480"/>
            </a:xfrm>
            <a:custGeom>
              <a:rect b="b" l="l" r="r" t="t"/>
              <a:pathLst>
                <a:path extrusionOk="0" h="1302" w="1463">
                  <a:moveTo>
                    <a:pt x="634" y="1"/>
                  </a:moveTo>
                  <a:cubicBezTo>
                    <a:pt x="531" y="1"/>
                    <a:pt x="424" y="24"/>
                    <a:pt x="337" y="87"/>
                  </a:cubicBezTo>
                  <a:cubicBezTo>
                    <a:pt x="257" y="135"/>
                    <a:pt x="225" y="183"/>
                    <a:pt x="241" y="183"/>
                  </a:cubicBezTo>
                  <a:cubicBezTo>
                    <a:pt x="347" y="136"/>
                    <a:pt x="461" y="106"/>
                    <a:pt x="577" y="106"/>
                  </a:cubicBezTo>
                  <a:cubicBezTo>
                    <a:pt x="620" y="106"/>
                    <a:pt x="663" y="110"/>
                    <a:pt x="706" y="119"/>
                  </a:cubicBezTo>
                  <a:cubicBezTo>
                    <a:pt x="883" y="151"/>
                    <a:pt x="1027" y="247"/>
                    <a:pt x="1107" y="391"/>
                  </a:cubicBezTo>
                  <a:cubicBezTo>
                    <a:pt x="1252" y="767"/>
                    <a:pt x="979" y="1143"/>
                    <a:pt x="619" y="1143"/>
                  </a:cubicBezTo>
                  <a:cubicBezTo>
                    <a:pt x="579" y="1143"/>
                    <a:pt x="539" y="1139"/>
                    <a:pt x="498" y="1129"/>
                  </a:cubicBezTo>
                  <a:cubicBezTo>
                    <a:pt x="337" y="1081"/>
                    <a:pt x="209" y="953"/>
                    <a:pt x="145" y="793"/>
                  </a:cubicBezTo>
                  <a:cubicBezTo>
                    <a:pt x="96" y="632"/>
                    <a:pt x="80" y="472"/>
                    <a:pt x="129" y="311"/>
                  </a:cubicBezTo>
                  <a:lnTo>
                    <a:pt x="129" y="311"/>
                  </a:lnTo>
                  <a:cubicBezTo>
                    <a:pt x="129" y="311"/>
                    <a:pt x="80" y="343"/>
                    <a:pt x="48" y="424"/>
                  </a:cubicBezTo>
                  <a:cubicBezTo>
                    <a:pt x="0" y="552"/>
                    <a:pt x="0" y="696"/>
                    <a:pt x="32" y="825"/>
                  </a:cubicBezTo>
                  <a:cubicBezTo>
                    <a:pt x="96" y="1033"/>
                    <a:pt x="241" y="1194"/>
                    <a:pt x="449" y="1274"/>
                  </a:cubicBezTo>
                  <a:cubicBezTo>
                    <a:pt x="514" y="1292"/>
                    <a:pt x="578" y="1301"/>
                    <a:pt x="640" y="1301"/>
                  </a:cubicBezTo>
                  <a:cubicBezTo>
                    <a:pt x="1113" y="1301"/>
                    <a:pt x="1463" y="795"/>
                    <a:pt x="1236" y="327"/>
                  </a:cubicBezTo>
                  <a:cubicBezTo>
                    <a:pt x="1123" y="151"/>
                    <a:pt x="931" y="22"/>
                    <a:pt x="722" y="6"/>
                  </a:cubicBezTo>
                  <a:cubicBezTo>
                    <a:pt x="693" y="3"/>
                    <a:pt x="664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-9132" y="3057091"/>
              <a:ext cx="52530" cy="112007"/>
            </a:xfrm>
            <a:custGeom>
              <a:rect b="b" l="l" r="r" t="t"/>
              <a:pathLst>
                <a:path extrusionOk="0" h="3354" w="1573">
                  <a:moveTo>
                    <a:pt x="1556" y="0"/>
                  </a:moveTo>
                  <a:cubicBezTo>
                    <a:pt x="1364" y="64"/>
                    <a:pt x="1203" y="160"/>
                    <a:pt x="1075" y="305"/>
                  </a:cubicBezTo>
                  <a:cubicBezTo>
                    <a:pt x="353" y="915"/>
                    <a:pt x="0" y="1861"/>
                    <a:pt x="145" y="2808"/>
                  </a:cubicBezTo>
                  <a:cubicBezTo>
                    <a:pt x="161" y="3000"/>
                    <a:pt x="225" y="3177"/>
                    <a:pt x="321" y="3353"/>
                  </a:cubicBezTo>
                  <a:cubicBezTo>
                    <a:pt x="353" y="3337"/>
                    <a:pt x="289" y="3129"/>
                    <a:pt x="257" y="2792"/>
                  </a:cubicBezTo>
                  <a:cubicBezTo>
                    <a:pt x="177" y="1893"/>
                    <a:pt x="497" y="1011"/>
                    <a:pt x="1139" y="385"/>
                  </a:cubicBezTo>
                  <a:cubicBezTo>
                    <a:pt x="1380" y="144"/>
                    <a:pt x="1572" y="32"/>
                    <a:pt x="15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-41292" y="2958509"/>
              <a:ext cx="50393" cy="76742"/>
            </a:xfrm>
            <a:custGeom>
              <a:rect b="b" l="l" r="r" t="t"/>
              <a:pathLst>
                <a:path extrusionOk="0" h="2298" w="1509">
                  <a:moveTo>
                    <a:pt x="49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30" y="1717"/>
                    <a:pt x="1091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4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1"/>
            <p:cNvSpPr/>
            <p:nvPr/>
          </p:nvSpPr>
          <p:spPr>
            <a:xfrm>
              <a:off x="-65937" y="3041462"/>
              <a:ext cx="70597" cy="18467"/>
            </a:xfrm>
            <a:custGeom>
              <a:rect b="b" l="l" r="r" t="t"/>
              <a:pathLst>
                <a:path extrusionOk="0" h="553" w="2114">
                  <a:moveTo>
                    <a:pt x="26" y="0"/>
                  </a:moveTo>
                  <a:cubicBezTo>
                    <a:pt x="22" y="0"/>
                    <a:pt x="18" y="1"/>
                    <a:pt x="17" y="3"/>
                  </a:cubicBezTo>
                  <a:cubicBezTo>
                    <a:pt x="1" y="35"/>
                    <a:pt x="402" y="372"/>
                    <a:pt x="1011" y="500"/>
                  </a:cubicBezTo>
                  <a:cubicBezTo>
                    <a:pt x="1193" y="538"/>
                    <a:pt x="1365" y="552"/>
                    <a:pt x="1516" y="552"/>
                  </a:cubicBezTo>
                  <a:cubicBezTo>
                    <a:pt x="1872" y="552"/>
                    <a:pt x="2113" y="475"/>
                    <a:pt x="2102" y="452"/>
                  </a:cubicBezTo>
                  <a:cubicBezTo>
                    <a:pt x="2102" y="404"/>
                    <a:pt x="1621" y="468"/>
                    <a:pt x="1043" y="340"/>
                  </a:cubicBezTo>
                  <a:cubicBezTo>
                    <a:pt x="499" y="234"/>
                    <a:pt x="98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279634" y="3023663"/>
              <a:ext cx="48924" cy="43480"/>
            </a:xfrm>
            <a:custGeom>
              <a:rect b="b" l="l" r="r" t="t"/>
              <a:pathLst>
                <a:path extrusionOk="0" h="1302" w="1465">
                  <a:moveTo>
                    <a:pt x="650" y="1"/>
                  </a:moveTo>
                  <a:cubicBezTo>
                    <a:pt x="547" y="1"/>
                    <a:pt x="441" y="24"/>
                    <a:pt x="353" y="87"/>
                  </a:cubicBezTo>
                  <a:cubicBezTo>
                    <a:pt x="273" y="135"/>
                    <a:pt x="241" y="183"/>
                    <a:pt x="241" y="183"/>
                  </a:cubicBezTo>
                  <a:cubicBezTo>
                    <a:pt x="359" y="136"/>
                    <a:pt x="476" y="106"/>
                    <a:pt x="594" y="106"/>
                  </a:cubicBezTo>
                  <a:cubicBezTo>
                    <a:pt x="637" y="106"/>
                    <a:pt x="680" y="110"/>
                    <a:pt x="722" y="119"/>
                  </a:cubicBezTo>
                  <a:cubicBezTo>
                    <a:pt x="883" y="151"/>
                    <a:pt x="1027" y="247"/>
                    <a:pt x="1124" y="391"/>
                  </a:cubicBezTo>
                  <a:cubicBezTo>
                    <a:pt x="1268" y="767"/>
                    <a:pt x="996" y="1143"/>
                    <a:pt x="623" y="1143"/>
                  </a:cubicBezTo>
                  <a:cubicBezTo>
                    <a:pt x="583" y="1143"/>
                    <a:pt x="541" y="1139"/>
                    <a:pt x="498" y="1129"/>
                  </a:cubicBezTo>
                  <a:cubicBezTo>
                    <a:pt x="337" y="1081"/>
                    <a:pt x="225" y="953"/>
                    <a:pt x="161" y="793"/>
                  </a:cubicBezTo>
                  <a:cubicBezTo>
                    <a:pt x="113" y="632"/>
                    <a:pt x="97" y="472"/>
                    <a:pt x="145" y="311"/>
                  </a:cubicBezTo>
                  <a:lnTo>
                    <a:pt x="145" y="311"/>
                  </a:lnTo>
                  <a:cubicBezTo>
                    <a:pt x="145" y="311"/>
                    <a:pt x="97" y="343"/>
                    <a:pt x="65" y="424"/>
                  </a:cubicBezTo>
                  <a:cubicBezTo>
                    <a:pt x="17" y="552"/>
                    <a:pt x="1" y="696"/>
                    <a:pt x="49" y="825"/>
                  </a:cubicBezTo>
                  <a:cubicBezTo>
                    <a:pt x="113" y="1033"/>
                    <a:pt x="257" y="1194"/>
                    <a:pt x="450" y="1274"/>
                  </a:cubicBezTo>
                  <a:cubicBezTo>
                    <a:pt x="515" y="1292"/>
                    <a:pt x="579" y="1301"/>
                    <a:pt x="641" y="1301"/>
                  </a:cubicBezTo>
                  <a:cubicBezTo>
                    <a:pt x="1113" y="1301"/>
                    <a:pt x="1465" y="795"/>
                    <a:pt x="1252" y="327"/>
                  </a:cubicBezTo>
                  <a:cubicBezTo>
                    <a:pt x="1140" y="151"/>
                    <a:pt x="947" y="22"/>
                    <a:pt x="739" y="6"/>
                  </a:cubicBezTo>
                  <a:cubicBezTo>
                    <a:pt x="710" y="3"/>
                    <a:pt x="680" y="1"/>
                    <a:pt x="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266777" y="3057091"/>
              <a:ext cx="51996" cy="112007"/>
            </a:xfrm>
            <a:custGeom>
              <a:rect b="b" l="l" r="r" t="t"/>
              <a:pathLst>
                <a:path extrusionOk="0" h="3354" w="1557">
                  <a:moveTo>
                    <a:pt x="1557" y="0"/>
                  </a:moveTo>
                  <a:lnTo>
                    <a:pt x="1557" y="0"/>
                  </a:lnTo>
                  <a:cubicBezTo>
                    <a:pt x="1364" y="64"/>
                    <a:pt x="1204" y="160"/>
                    <a:pt x="1059" y="305"/>
                  </a:cubicBezTo>
                  <a:cubicBezTo>
                    <a:pt x="337" y="915"/>
                    <a:pt x="0" y="1861"/>
                    <a:pt x="145" y="2808"/>
                  </a:cubicBezTo>
                  <a:cubicBezTo>
                    <a:pt x="161" y="3000"/>
                    <a:pt x="209" y="3177"/>
                    <a:pt x="321" y="3353"/>
                  </a:cubicBezTo>
                  <a:cubicBezTo>
                    <a:pt x="337" y="3337"/>
                    <a:pt x="289" y="3129"/>
                    <a:pt x="257" y="2792"/>
                  </a:cubicBezTo>
                  <a:cubicBezTo>
                    <a:pt x="177" y="1893"/>
                    <a:pt x="498" y="1011"/>
                    <a:pt x="1140" y="385"/>
                  </a:cubicBezTo>
                  <a:cubicBezTo>
                    <a:pt x="1380" y="144"/>
                    <a:pt x="1557" y="32"/>
                    <a:pt x="15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234618" y="2958509"/>
              <a:ext cx="50393" cy="76742"/>
            </a:xfrm>
            <a:custGeom>
              <a:rect b="b" l="l" r="r" t="t"/>
              <a:pathLst>
                <a:path extrusionOk="0" h="2298" w="1509">
                  <a:moveTo>
                    <a:pt x="33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14" y="1717"/>
                    <a:pt x="1092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5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3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209438" y="3041462"/>
              <a:ext cx="71131" cy="18467"/>
            </a:xfrm>
            <a:custGeom>
              <a:rect b="b" l="l" r="r" t="t"/>
              <a:pathLst>
                <a:path extrusionOk="0" h="553" w="2130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402" y="372"/>
                    <a:pt x="1028" y="500"/>
                  </a:cubicBezTo>
                  <a:cubicBezTo>
                    <a:pt x="1209" y="538"/>
                    <a:pt x="1381" y="552"/>
                    <a:pt x="1532" y="552"/>
                  </a:cubicBezTo>
                  <a:cubicBezTo>
                    <a:pt x="1888" y="552"/>
                    <a:pt x="2130" y="475"/>
                    <a:pt x="2119" y="452"/>
                  </a:cubicBezTo>
                  <a:cubicBezTo>
                    <a:pt x="2119" y="404"/>
                    <a:pt x="1637" y="468"/>
                    <a:pt x="1060" y="340"/>
                  </a:cubicBezTo>
                  <a:cubicBezTo>
                    <a:pt x="516" y="234"/>
                    <a:pt x="114" y="0"/>
                    <a:pt x="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-130757" y="3782497"/>
              <a:ext cx="928515" cy="83621"/>
            </a:xfrm>
            <a:custGeom>
              <a:rect b="b" l="l" r="r" t="t"/>
              <a:pathLst>
                <a:path extrusionOk="0" h="2504" w="27804">
                  <a:moveTo>
                    <a:pt x="1220" y="1"/>
                  </a:moveTo>
                  <a:cubicBezTo>
                    <a:pt x="546" y="17"/>
                    <a:pt x="0" y="562"/>
                    <a:pt x="0" y="1252"/>
                  </a:cubicBezTo>
                  <a:cubicBezTo>
                    <a:pt x="0" y="1926"/>
                    <a:pt x="546" y="2488"/>
                    <a:pt x="1220" y="2504"/>
                  </a:cubicBezTo>
                  <a:lnTo>
                    <a:pt x="26568" y="2504"/>
                  </a:lnTo>
                  <a:cubicBezTo>
                    <a:pt x="27242" y="2488"/>
                    <a:pt x="27804" y="1926"/>
                    <a:pt x="27804" y="1252"/>
                  </a:cubicBezTo>
                  <a:cubicBezTo>
                    <a:pt x="27804" y="562"/>
                    <a:pt x="27242" y="17"/>
                    <a:pt x="26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-169862" y="3866085"/>
              <a:ext cx="221309" cy="809061"/>
            </a:xfrm>
            <a:custGeom>
              <a:rect b="b" l="l" r="r" t="t"/>
              <a:pathLst>
                <a:path extrusionOk="0" h="24227" w="6627">
                  <a:moveTo>
                    <a:pt x="4171" y="1"/>
                  </a:moveTo>
                  <a:lnTo>
                    <a:pt x="0" y="24226"/>
                  </a:lnTo>
                  <a:lnTo>
                    <a:pt x="1155" y="24226"/>
                  </a:lnTo>
                  <a:lnTo>
                    <a:pt x="66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149995" y="3866085"/>
              <a:ext cx="229858" cy="809061"/>
            </a:xfrm>
            <a:custGeom>
              <a:rect b="b" l="l" r="r" t="t"/>
              <a:pathLst>
                <a:path extrusionOk="0" h="24227" w="6883">
                  <a:moveTo>
                    <a:pt x="4428" y="1"/>
                  </a:moveTo>
                  <a:lnTo>
                    <a:pt x="0" y="24226"/>
                  </a:lnTo>
                  <a:lnTo>
                    <a:pt x="1139" y="24226"/>
                  </a:lnTo>
                  <a:lnTo>
                    <a:pt x="68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579121" y="3866085"/>
              <a:ext cx="247023" cy="809061"/>
            </a:xfrm>
            <a:custGeom>
              <a:rect b="b" l="l" r="r" t="t"/>
              <a:pathLst>
                <a:path extrusionOk="0" h="24227" w="7397">
                  <a:moveTo>
                    <a:pt x="1" y="1"/>
                  </a:moveTo>
                  <a:lnTo>
                    <a:pt x="6258" y="24226"/>
                  </a:lnTo>
                  <a:lnTo>
                    <a:pt x="7397" y="24226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1753556" y="1345631"/>
              <a:ext cx="301657" cy="686033"/>
            </a:xfrm>
            <a:custGeom>
              <a:rect b="b" l="l" r="r" t="t"/>
              <a:pathLst>
                <a:path extrusionOk="0" h="20543" w="9033">
                  <a:moveTo>
                    <a:pt x="8139" y="0"/>
                  </a:moveTo>
                  <a:cubicBezTo>
                    <a:pt x="5068" y="0"/>
                    <a:pt x="3381" y="2015"/>
                    <a:pt x="2647" y="3600"/>
                  </a:cubicBezTo>
                  <a:cubicBezTo>
                    <a:pt x="1845" y="5333"/>
                    <a:pt x="1653" y="7290"/>
                    <a:pt x="1540" y="9199"/>
                  </a:cubicBezTo>
                  <a:cubicBezTo>
                    <a:pt x="1428" y="11109"/>
                    <a:pt x="1412" y="13050"/>
                    <a:pt x="899" y="14895"/>
                  </a:cubicBezTo>
                  <a:cubicBezTo>
                    <a:pt x="642" y="15857"/>
                    <a:pt x="257" y="16788"/>
                    <a:pt x="128" y="17783"/>
                  </a:cubicBezTo>
                  <a:cubicBezTo>
                    <a:pt x="0" y="18761"/>
                    <a:pt x="193" y="19868"/>
                    <a:pt x="931" y="20542"/>
                  </a:cubicBezTo>
                  <a:lnTo>
                    <a:pt x="9033" y="55"/>
                  </a:lnTo>
                  <a:cubicBezTo>
                    <a:pt x="8722" y="18"/>
                    <a:pt x="8425" y="0"/>
                    <a:pt x="8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2061091" y="1410651"/>
              <a:ext cx="214863" cy="611362"/>
            </a:xfrm>
            <a:custGeom>
              <a:rect b="b" l="l" r="r" t="t"/>
              <a:pathLst>
                <a:path extrusionOk="0" h="18307" w="6434">
                  <a:moveTo>
                    <a:pt x="3369" y="1"/>
                  </a:moveTo>
                  <a:lnTo>
                    <a:pt x="915" y="274"/>
                  </a:lnTo>
                  <a:cubicBezTo>
                    <a:pt x="144" y="4557"/>
                    <a:pt x="80" y="8937"/>
                    <a:pt x="16" y="13285"/>
                  </a:cubicBezTo>
                  <a:cubicBezTo>
                    <a:pt x="0" y="14295"/>
                    <a:pt x="0" y="15338"/>
                    <a:pt x="401" y="16253"/>
                  </a:cubicBezTo>
                  <a:cubicBezTo>
                    <a:pt x="979" y="17472"/>
                    <a:pt x="2198" y="18274"/>
                    <a:pt x="3546" y="18306"/>
                  </a:cubicBezTo>
                  <a:cubicBezTo>
                    <a:pt x="4524" y="18306"/>
                    <a:pt x="5551" y="17841"/>
                    <a:pt x="6016" y="16959"/>
                  </a:cubicBezTo>
                  <a:cubicBezTo>
                    <a:pt x="6433" y="16156"/>
                    <a:pt x="6321" y="15194"/>
                    <a:pt x="6193" y="14279"/>
                  </a:cubicBezTo>
                  <a:cubicBezTo>
                    <a:pt x="5952" y="12499"/>
                    <a:pt x="5695" y="10686"/>
                    <a:pt x="5054" y="8985"/>
                  </a:cubicBezTo>
                  <a:cubicBezTo>
                    <a:pt x="4749" y="8151"/>
                    <a:pt x="4332" y="7333"/>
                    <a:pt x="4123" y="6450"/>
                  </a:cubicBezTo>
                  <a:cubicBezTo>
                    <a:pt x="3626" y="4332"/>
                    <a:pt x="4332" y="1958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2243227" y="1709937"/>
              <a:ext cx="501526" cy="651470"/>
            </a:xfrm>
            <a:custGeom>
              <a:rect b="b" l="l" r="r" t="t"/>
              <a:pathLst>
                <a:path extrusionOk="0" h="19508" w="15018">
                  <a:moveTo>
                    <a:pt x="12149" y="1"/>
                  </a:moveTo>
                  <a:cubicBezTo>
                    <a:pt x="11882" y="1"/>
                    <a:pt x="11642" y="191"/>
                    <a:pt x="11616" y="472"/>
                  </a:cubicBezTo>
                  <a:cubicBezTo>
                    <a:pt x="11561" y="938"/>
                    <a:pt x="11296" y="2072"/>
                    <a:pt x="10979" y="2072"/>
                  </a:cubicBezTo>
                  <a:cubicBezTo>
                    <a:pt x="10926" y="2072"/>
                    <a:pt x="10870" y="2039"/>
                    <a:pt x="10814" y="1964"/>
                  </a:cubicBezTo>
                  <a:cubicBezTo>
                    <a:pt x="10798" y="1948"/>
                    <a:pt x="10798" y="1948"/>
                    <a:pt x="10782" y="1932"/>
                  </a:cubicBezTo>
                  <a:cubicBezTo>
                    <a:pt x="10262" y="1192"/>
                    <a:pt x="9619" y="777"/>
                    <a:pt x="9338" y="777"/>
                  </a:cubicBezTo>
                  <a:cubicBezTo>
                    <a:pt x="9332" y="777"/>
                    <a:pt x="9327" y="777"/>
                    <a:pt x="9322" y="777"/>
                  </a:cubicBezTo>
                  <a:cubicBezTo>
                    <a:pt x="9065" y="809"/>
                    <a:pt x="8953" y="1130"/>
                    <a:pt x="9130" y="1323"/>
                  </a:cubicBezTo>
                  <a:cubicBezTo>
                    <a:pt x="9162" y="1355"/>
                    <a:pt x="9194" y="1387"/>
                    <a:pt x="9242" y="1403"/>
                  </a:cubicBezTo>
                  <a:cubicBezTo>
                    <a:pt x="9258" y="1419"/>
                    <a:pt x="9274" y="1435"/>
                    <a:pt x="9290" y="1451"/>
                  </a:cubicBezTo>
                  <a:cubicBezTo>
                    <a:pt x="9531" y="1659"/>
                    <a:pt x="9739" y="1916"/>
                    <a:pt x="9932" y="2173"/>
                  </a:cubicBezTo>
                  <a:cubicBezTo>
                    <a:pt x="10092" y="2397"/>
                    <a:pt x="10237" y="2670"/>
                    <a:pt x="10317" y="2943"/>
                  </a:cubicBezTo>
                  <a:cubicBezTo>
                    <a:pt x="10413" y="3248"/>
                    <a:pt x="10477" y="3521"/>
                    <a:pt x="10525" y="3745"/>
                  </a:cubicBezTo>
                  <a:lnTo>
                    <a:pt x="10397" y="5253"/>
                  </a:lnTo>
                  <a:lnTo>
                    <a:pt x="7605" y="12826"/>
                  </a:lnTo>
                  <a:lnTo>
                    <a:pt x="2712" y="7724"/>
                  </a:lnTo>
                  <a:cubicBezTo>
                    <a:pt x="2712" y="7724"/>
                    <a:pt x="97" y="13499"/>
                    <a:pt x="49" y="13692"/>
                  </a:cubicBezTo>
                  <a:cubicBezTo>
                    <a:pt x="1" y="13836"/>
                    <a:pt x="2488" y="16419"/>
                    <a:pt x="4124" y="18104"/>
                  </a:cubicBezTo>
                  <a:cubicBezTo>
                    <a:pt x="5061" y="19064"/>
                    <a:pt x="6253" y="19508"/>
                    <a:pt x="7428" y="19508"/>
                  </a:cubicBezTo>
                  <a:cubicBezTo>
                    <a:pt x="9452" y="19508"/>
                    <a:pt x="11425" y="18192"/>
                    <a:pt x="11953" y="15938"/>
                  </a:cubicBezTo>
                  <a:lnTo>
                    <a:pt x="14071" y="5285"/>
                  </a:lnTo>
                  <a:lnTo>
                    <a:pt x="14023" y="5285"/>
                  </a:lnTo>
                  <a:lnTo>
                    <a:pt x="14231" y="4515"/>
                  </a:lnTo>
                  <a:lnTo>
                    <a:pt x="14953" y="1547"/>
                  </a:lnTo>
                  <a:cubicBezTo>
                    <a:pt x="15017" y="1274"/>
                    <a:pt x="14873" y="1002"/>
                    <a:pt x="14616" y="905"/>
                  </a:cubicBezTo>
                  <a:lnTo>
                    <a:pt x="12354" y="39"/>
                  </a:lnTo>
                  <a:cubicBezTo>
                    <a:pt x="12286" y="13"/>
                    <a:pt x="12217" y="1"/>
                    <a:pt x="1214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2238418" y="3987175"/>
              <a:ext cx="330076" cy="150545"/>
            </a:xfrm>
            <a:custGeom>
              <a:rect b="b" l="l" r="r" t="t"/>
              <a:pathLst>
                <a:path extrusionOk="0" h="4508" w="9884">
                  <a:moveTo>
                    <a:pt x="129" y="0"/>
                  </a:moveTo>
                  <a:lnTo>
                    <a:pt x="0" y="4156"/>
                  </a:lnTo>
                  <a:lnTo>
                    <a:pt x="337" y="4172"/>
                  </a:lnTo>
                  <a:cubicBezTo>
                    <a:pt x="1431" y="4268"/>
                    <a:pt x="5070" y="4508"/>
                    <a:pt x="7240" y="4508"/>
                  </a:cubicBezTo>
                  <a:cubicBezTo>
                    <a:pt x="7968" y="4508"/>
                    <a:pt x="8530" y="4481"/>
                    <a:pt x="8776" y="4412"/>
                  </a:cubicBezTo>
                  <a:cubicBezTo>
                    <a:pt x="9883" y="4107"/>
                    <a:pt x="5391" y="2968"/>
                    <a:pt x="5391" y="2968"/>
                  </a:cubicBezTo>
                  <a:lnTo>
                    <a:pt x="5439" y="12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2238418" y="4073401"/>
              <a:ext cx="64319" cy="52564"/>
            </a:xfrm>
            <a:custGeom>
              <a:rect b="b" l="l" r="r" t="t"/>
              <a:pathLst>
                <a:path extrusionOk="0" h="1574" w="1926">
                  <a:moveTo>
                    <a:pt x="116" y="0"/>
                  </a:moveTo>
                  <a:cubicBezTo>
                    <a:pt x="94" y="0"/>
                    <a:pt x="71" y="1"/>
                    <a:pt x="49" y="1"/>
                  </a:cubicBezTo>
                  <a:lnTo>
                    <a:pt x="0" y="1493"/>
                  </a:lnTo>
                  <a:lnTo>
                    <a:pt x="1926" y="1574"/>
                  </a:lnTo>
                  <a:cubicBezTo>
                    <a:pt x="1861" y="1124"/>
                    <a:pt x="1637" y="707"/>
                    <a:pt x="1284" y="418"/>
                  </a:cubicBezTo>
                  <a:cubicBezTo>
                    <a:pt x="949" y="144"/>
                    <a:pt x="54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2238418" y="4107197"/>
              <a:ext cx="305965" cy="29488"/>
            </a:xfrm>
            <a:custGeom>
              <a:rect b="b" l="l" r="r" t="t"/>
              <a:pathLst>
                <a:path extrusionOk="0" h="883" w="9162">
                  <a:moveTo>
                    <a:pt x="7589" y="0"/>
                  </a:moveTo>
                  <a:cubicBezTo>
                    <a:pt x="7268" y="16"/>
                    <a:pt x="7092" y="674"/>
                    <a:pt x="7092" y="674"/>
                  </a:cubicBezTo>
                  <a:lnTo>
                    <a:pt x="16" y="433"/>
                  </a:lnTo>
                  <a:lnTo>
                    <a:pt x="0" y="546"/>
                  </a:lnTo>
                  <a:cubicBezTo>
                    <a:pt x="1750" y="745"/>
                    <a:pt x="4942" y="882"/>
                    <a:pt x="7006" y="882"/>
                  </a:cubicBezTo>
                  <a:cubicBezTo>
                    <a:pt x="8102" y="882"/>
                    <a:pt x="8880" y="843"/>
                    <a:pt x="8953" y="754"/>
                  </a:cubicBezTo>
                  <a:cubicBezTo>
                    <a:pt x="9161" y="497"/>
                    <a:pt x="7589" y="0"/>
                    <a:pt x="7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2236281" y="4121657"/>
              <a:ext cx="301123" cy="9484"/>
            </a:xfrm>
            <a:custGeom>
              <a:rect b="b" l="l" r="r" t="t"/>
              <a:pathLst>
                <a:path extrusionOk="0" h="284" w="9017">
                  <a:moveTo>
                    <a:pt x="0" y="0"/>
                  </a:moveTo>
                  <a:cubicBezTo>
                    <a:pt x="16" y="0"/>
                    <a:pt x="48" y="0"/>
                    <a:pt x="80" y="16"/>
                  </a:cubicBezTo>
                  <a:lnTo>
                    <a:pt x="353" y="32"/>
                  </a:lnTo>
                  <a:lnTo>
                    <a:pt x="1316" y="97"/>
                  </a:lnTo>
                  <a:cubicBezTo>
                    <a:pt x="2134" y="145"/>
                    <a:pt x="3257" y="209"/>
                    <a:pt x="4508" y="241"/>
                  </a:cubicBezTo>
                  <a:cubicBezTo>
                    <a:pt x="5744" y="273"/>
                    <a:pt x="6883" y="273"/>
                    <a:pt x="7701" y="273"/>
                  </a:cubicBezTo>
                  <a:cubicBezTo>
                    <a:pt x="8086" y="257"/>
                    <a:pt x="8407" y="257"/>
                    <a:pt x="8664" y="257"/>
                  </a:cubicBezTo>
                  <a:lnTo>
                    <a:pt x="8936" y="241"/>
                  </a:lnTo>
                  <a:cubicBezTo>
                    <a:pt x="8936" y="271"/>
                    <a:pt x="8954" y="283"/>
                    <a:pt x="8972" y="283"/>
                  </a:cubicBezTo>
                  <a:cubicBezTo>
                    <a:pt x="8994" y="283"/>
                    <a:pt x="9017" y="267"/>
                    <a:pt x="9017" y="241"/>
                  </a:cubicBezTo>
                  <a:cubicBezTo>
                    <a:pt x="9017" y="207"/>
                    <a:pt x="8994" y="191"/>
                    <a:pt x="8972" y="191"/>
                  </a:cubicBezTo>
                  <a:cubicBezTo>
                    <a:pt x="8954" y="191"/>
                    <a:pt x="8936" y="203"/>
                    <a:pt x="8936" y="225"/>
                  </a:cubicBezTo>
                  <a:lnTo>
                    <a:pt x="7701" y="225"/>
                  </a:lnTo>
                  <a:cubicBezTo>
                    <a:pt x="6883" y="225"/>
                    <a:pt x="5760" y="209"/>
                    <a:pt x="4508" y="177"/>
                  </a:cubicBezTo>
                  <a:cubicBezTo>
                    <a:pt x="3257" y="145"/>
                    <a:pt x="2134" y="97"/>
                    <a:pt x="1316" y="48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2474688" y="4105561"/>
              <a:ext cx="18267" cy="27384"/>
            </a:xfrm>
            <a:custGeom>
              <a:rect b="b" l="l" r="r" t="t"/>
              <a:pathLst>
                <a:path extrusionOk="0" h="820" w="547">
                  <a:moveTo>
                    <a:pt x="546" y="1"/>
                  </a:moveTo>
                  <a:lnTo>
                    <a:pt x="546" y="1"/>
                  </a:lnTo>
                  <a:cubicBezTo>
                    <a:pt x="225" y="129"/>
                    <a:pt x="1" y="450"/>
                    <a:pt x="17" y="819"/>
                  </a:cubicBezTo>
                  <a:lnTo>
                    <a:pt x="17" y="803"/>
                  </a:lnTo>
                  <a:cubicBezTo>
                    <a:pt x="65" y="659"/>
                    <a:pt x="129" y="498"/>
                    <a:pt x="209" y="354"/>
                  </a:cubicBezTo>
                  <a:cubicBezTo>
                    <a:pt x="305" y="226"/>
                    <a:pt x="418" y="97"/>
                    <a:pt x="5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2423259" y="4090032"/>
              <a:ext cx="10753" cy="14560"/>
            </a:xfrm>
            <a:custGeom>
              <a:rect b="b" l="l" r="r" t="t"/>
              <a:pathLst>
                <a:path extrusionOk="0" h="436" w="322">
                  <a:moveTo>
                    <a:pt x="305" y="1"/>
                  </a:moveTo>
                  <a:cubicBezTo>
                    <a:pt x="289" y="1"/>
                    <a:pt x="209" y="81"/>
                    <a:pt x="129" y="209"/>
                  </a:cubicBezTo>
                  <a:cubicBezTo>
                    <a:pt x="49" y="322"/>
                    <a:pt x="0" y="434"/>
                    <a:pt x="0" y="434"/>
                  </a:cubicBezTo>
                  <a:lnTo>
                    <a:pt x="16" y="434"/>
                  </a:lnTo>
                  <a:cubicBezTo>
                    <a:pt x="16" y="435"/>
                    <a:pt x="17" y="436"/>
                    <a:pt x="18" y="436"/>
                  </a:cubicBezTo>
                  <a:cubicBezTo>
                    <a:pt x="28" y="436"/>
                    <a:pt x="103" y="345"/>
                    <a:pt x="177" y="241"/>
                  </a:cubicBezTo>
                  <a:cubicBezTo>
                    <a:pt x="257" y="113"/>
                    <a:pt x="321" y="17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2408799" y="4086826"/>
              <a:ext cx="12356" cy="9785"/>
            </a:xfrm>
            <a:custGeom>
              <a:rect b="b" l="l" r="r" t="t"/>
              <a:pathLst>
                <a:path extrusionOk="0" h="293" w="370">
                  <a:moveTo>
                    <a:pt x="353" y="0"/>
                  </a:moveTo>
                  <a:cubicBezTo>
                    <a:pt x="353" y="0"/>
                    <a:pt x="257" y="49"/>
                    <a:pt x="161" y="129"/>
                  </a:cubicBezTo>
                  <a:cubicBezTo>
                    <a:pt x="64" y="209"/>
                    <a:pt x="0" y="289"/>
                    <a:pt x="16" y="289"/>
                  </a:cubicBezTo>
                  <a:cubicBezTo>
                    <a:pt x="18" y="291"/>
                    <a:pt x="21" y="292"/>
                    <a:pt x="26" y="292"/>
                  </a:cubicBezTo>
                  <a:cubicBezTo>
                    <a:pt x="53" y="292"/>
                    <a:pt x="125" y="247"/>
                    <a:pt x="209" y="177"/>
                  </a:cubicBezTo>
                  <a:cubicBezTo>
                    <a:pt x="305" y="97"/>
                    <a:pt x="369" y="16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2398080" y="4068058"/>
              <a:ext cx="20939" cy="3173"/>
            </a:xfrm>
            <a:custGeom>
              <a:rect b="b" l="l" r="r" t="t"/>
              <a:pathLst>
                <a:path extrusionOk="0" h="95" w="627">
                  <a:moveTo>
                    <a:pt x="0" y="1"/>
                  </a:moveTo>
                  <a:cubicBezTo>
                    <a:pt x="118" y="60"/>
                    <a:pt x="247" y="95"/>
                    <a:pt x="378" y="95"/>
                  </a:cubicBezTo>
                  <a:cubicBezTo>
                    <a:pt x="461" y="95"/>
                    <a:pt x="545" y="80"/>
                    <a:pt x="626" y="49"/>
                  </a:cubicBezTo>
                  <a:cubicBezTo>
                    <a:pt x="417" y="33"/>
                    <a:pt x="209" y="1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2429671" y="4074103"/>
              <a:ext cx="34330" cy="18634"/>
            </a:xfrm>
            <a:custGeom>
              <a:rect b="b" l="l" r="r" t="t"/>
              <a:pathLst>
                <a:path extrusionOk="0" h="558" w="1028">
                  <a:moveTo>
                    <a:pt x="658" y="61"/>
                  </a:moveTo>
                  <a:cubicBezTo>
                    <a:pt x="753" y="61"/>
                    <a:pt x="846" y="82"/>
                    <a:pt x="931" y="125"/>
                  </a:cubicBezTo>
                  <a:cubicBezTo>
                    <a:pt x="980" y="157"/>
                    <a:pt x="947" y="221"/>
                    <a:pt x="899" y="253"/>
                  </a:cubicBezTo>
                  <a:cubicBezTo>
                    <a:pt x="835" y="285"/>
                    <a:pt x="771" y="317"/>
                    <a:pt x="707" y="333"/>
                  </a:cubicBezTo>
                  <a:cubicBezTo>
                    <a:pt x="578" y="365"/>
                    <a:pt x="466" y="397"/>
                    <a:pt x="338" y="414"/>
                  </a:cubicBezTo>
                  <a:cubicBezTo>
                    <a:pt x="247" y="429"/>
                    <a:pt x="166" y="437"/>
                    <a:pt x="107" y="443"/>
                  </a:cubicBezTo>
                  <a:lnTo>
                    <a:pt x="107" y="443"/>
                  </a:lnTo>
                  <a:cubicBezTo>
                    <a:pt x="136" y="378"/>
                    <a:pt x="174" y="320"/>
                    <a:pt x="226" y="269"/>
                  </a:cubicBezTo>
                  <a:cubicBezTo>
                    <a:pt x="306" y="173"/>
                    <a:pt x="402" y="109"/>
                    <a:pt x="514" y="77"/>
                  </a:cubicBezTo>
                  <a:cubicBezTo>
                    <a:pt x="562" y="66"/>
                    <a:pt x="611" y="61"/>
                    <a:pt x="658" y="61"/>
                  </a:cubicBezTo>
                  <a:close/>
                  <a:moveTo>
                    <a:pt x="670" y="0"/>
                  </a:moveTo>
                  <a:cubicBezTo>
                    <a:pt x="487" y="0"/>
                    <a:pt x="307" y="82"/>
                    <a:pt x="193" y="237"/>
                  </a:cubicBezTo>
                  <a:cubicBezTo>
                    <a:pt x="133" y="297"/>
                    <a:pt x="101" y="371"/>
                    <a:pt x="71" y="446"/>
                  </a:cubicBezTo>
                  <a:lnTo>
                    <a:pt x="71" y="446"/>
                  </a:lnTo>
                  <a:cubicBezTo>
                    <a:pt x="27" y="451"/>
                    <a:pt x="1" y="455"/>
                    <a:pt x="1" y="462"/>
                  </a:cubicBezTo>
                  <a:lnTo>
                    <a:pt x="17" y="462"/>
                  </a:lnTo>
                  <a:cubicBezTo>
                    <a:pt x="33" y="464"/>
                    <a:pt x="49" y="466"/>
                    <a:pt x="65" y="468"/>
                  </a:cubicBezTo>
                  <a:lnTo>
                    <a:pt x="65" y="468"/>
                  </a:lnTo>
                  <a:cubicBezTo>
                    <a:pt x="63" y="498"/>
                    <a:pt x="50" y="528"/>
                    <a:pt x="65" y="558"/>
                  </a:cubicBezTo>
                  <a:cubicBezTo>
                    <a:pt x="74" y="528"/>
                    <a:pt x="84" y="498"/>
                    <a:pt x="95" y="470"/>
                  </a:cubicBezTo>
                  <a:lnTo>
                    <a:pt x="95" y="470"/>
                  </a:lnTo>
                  <a:cubicBezTo>
                    <a:pt x="125" y="473"/>
                    <a:pt x="155" y="474"/>
                    <a:pt x="185" y="474"/>
                  </a:cubicBezTo>
                  <a:cubicBezTo>
                    <a:pt x="242" y="474"/>
                    <a:pt x="298" y="470"/>
                    <a:pt x="354" y="462"/>
                  </a:cubicBezTo>
                  <a:cubicBezTo>
                    <a:pt x="482" y="446"/>
                    <a:pt x="595" y="430"/>
                    <a:pt x="723" y="397"/>
                  </a:cubicBezTo>
                  <a:cubicBezTo>
                    <a:pt x="787" y="381"/>
                    <a:pt x="867" y="349"/>
                    <a:pt x="931" y="317"/>
                  </a:cubicBezTo>
                  <a:cubicBezTo>
                    <a:pt x="964" y="285"/>
                    <a:pt x="996" y="253"/>
                    <a:pt x="1012" y="205"/>
                  </a:cubicBezTo>
                  <a:cubicBezTo>
                    <a:pt x="1028" y="157"/>
                    <a:pt x="1012" y="109"/>
                    <a:pt x="964" y="77"/>
                  </a:cubicBezTo>
                  <a:cubicBezTo>
                    <a:pt x="872" y="25"/>
                    <a:pt x="771" y="0"/>
                    <a:pt x="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2417883" y="4067524"/>
              <a:ext cx="17198" cy="22542"/>
            </a:xfrm>
            <a:custGeom>
              <a:rect b="b" l="l" r="r" t="t"/>
              <a:pathLst>
                <a:path extrusionOk="0" h="675" w="515">
                  <a:moveTo>
                    <a:pt x="129" y="1"/>
                  </a:moveTo>
                  <a:cubicBezTo>
                    <a:pt x="49" y="17"/>
                    <a:pt x="1" y="81"/>
                    <a:pt x="17" y="161"/>
                  </a:cubicBezTo>
                  <a:cubicBezTo>
                    <a:pt x="33" y="209"/>
                    <a:pt x="49" y="258"/>
                    <a:pt x="65" y="306"/>
                  </a:cubicBezTo>
                  <a:cubicBezTo>
                    <a:pt x="113" y="386"/>
                    <a:pt x="161" y="466"/>
                    <a:pt x="226" y="530"/>
                  </a:cubicBezTo>
                  <a:cubicBezTo>
                    <a:pt x="274" y="578"/>
                    <a:pt x="338" y="643"/>
                    <a:pt x="418" y="659"/>
                  </a:cubicBezTo>
                  <a:cubicBezTo>
                    <a:pt x="434" y="659"/>
                    <a:pt x="354" y="611"/>
                    <a:pt x="258" y="498"/>
                  </a:cubicBezTo>
                  <a:cubicBezTo>
                    <a:pt x="210" y="434"/>
                    <a:pt x="161" y="354"/>
                    <a:pt x="129" y="290"/>
                  </a:cubicBezTo>
                  <a:cubicBezTo>
                    <a:pt x="81" y="209"/>
                    <a:pt x="49" y="81"/>
                    <a:pt x="129" y="65"/>
                  </a:cubicBezTo>
                  <a:cubicBezTo>
                    <a:pt x="226" y="65"/>
                    <a:pt x="306" y="145"/>
                    <a:pt x="354" y="209"/>
                  </a:cubicBezTo>
                  <a:cubicBezTo>
                    <a:pt x="402" y="290"/>
                    <a:pt x="434" y="354"/>
                    <a:pt x="450" y="450"/>
                  </a:cubicBezTo>
                  <a:cubicBezTo>
                    <a:pt x="450" y="514"/>
                    <a:pt x="450" y="594"/>
                    <a:pt x="450" y="675"/>
                  </a:cubicBezTo>
                  <a:cubicBezTo>
                    <a:pt x="498" y="594"/>
                    <a:pt x="514" y="514"/>
                    <a:pt x="498" y="434"/>
                  </a:cubicBezTo>
                  <a:cubicBezTo>
                    <a:pt x="482" y="354"/>
                    <a:pt x="450" y="258"/>
                    <a:pt x="402" y="177"/>
                  </a:cubicBezTo>
                  <a:cubicBezTo>
                    <a:pt x="354" y="81"/>
                    <a:pt x="242" y="17"/>
                    <a:pt x="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2241090" y="4071965"/>
              <a:ext cx="61647" cy="52931"/>
            </a:xfrm>
            <a:custGeom>
              <a:rect b="b" l="l" r="r" t="t"/>
              <a:pathLst>
                <a:path extrusionOk="0" h="1585" w="1846">
                  <a:moveTo>
                    <a:pt x="241" y="0"/>
                  </a:moveTo>
                  <a:cubicBezTo>
                    <a:pt x="193" y="0"/>
                    <a:pt x="145" y="4"/>
                    <a:pt x="97" y="12"/>
                  </a:cubicBezTo>
                  <a:cubicBezTo>
                    <a:pt x="65" y="12"/>
                    <a:pt x="33" y="12"/>
                    <a:pt x="1" y="28"/>
                  </a:cubicBezTo>
                  <a:cubicBezTo>
                    <a:pt x="1" y="44"/>
                    <a:pt x="145" y="28"/>
                    <a:pt x="386" y="60"/>
                  </a:cubicBezTo>
                  <a:cubicBezTo>
                    <a:pt x="1027" y="141"/>
                    <a:pt x="1557" y="590"/>
                    <a:pt x="1749" y="1199"/>
                  </a:cubicBezTo>
                  <a:cubicBezTo>
                    <a:pt x="1830" y="1440"/>
                    <a:pt x="1830" y="1585"/>
                    <a:pt x="1846" y="1585"/>
                  </a:cubicBezTo>
                  <a:cubicBezTo>
                    <a:pt x="1846" y="1552"/>
                    <a:pt x="1846" y="1520"/>
                    <a:pt x="1846" y="1472"/>
                  </a:cubicBezTo>
                  <a:cubicBezTo>
                    <a:pt x="1846" y="1376"/>
                    <a:pt x="1830" y="1280"/>
                    <a:pt x="1798" y="1183"/>
                  </a:cubicBezTo>
                  <a:cubicBezTo>
                    <a:pt x="1621" y="542"/>
                    <a:pt x="1060" y="76"/>
                    <a:pt x="386" y="12"/>
                  </a:cubicBezTo>
                  <a:cubicBezTo>
                    <a:pt x="338" y="4"/>
                    <a:pt x="289" y="0"/>
                    <a:pt x="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2257687" y="3999498"/>
              <a:ext cx="4341" cy="72901"/>
            </a:xfrm>
            <a:custGeom>
              <a:rect b="b" l="l" r="r" t="t"/>
              <a:pathLst>
                <a:path extrusionOk="0" h="2183" w="130">
                  <a:moveTo>
                    <a:pt x="113" y="0"/>
                  </a:moveTo>
                  <a:lnTo>
                    <a:pt x="113" y="0"/>
                  </a:lnTo>
                  <a:cubicBezTo>
                    <a:pt x="33" y="722"/>
                    <a:pt x="1" y="1460"/>
                    <a:pt x="17" y="2182"/>
                  </a:cubicBezTo>
                  <a:cubicBezTo>
                    <a:pt x="65" y="1829"/>
                    <a:pt x="97" y="1460"/>
                    <a:pt x="97" y="1091"/>
                  </a:cubicBezTo>
                  <a:cubicBezTo>
                    <a:pt x="129" y="738"/>
                    <a:pt x="129" y="369"/>
                    <a:pt x="1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2325746" y="4109167"/>
              <a:ext cx="51996" cy="3473"/>
            </a:xfrm>
            <a:custGeom>
              <a:rect b="b" l="l" r="r" t="t"/>
              <a:pathLst>
                <a:path extrusionOk="0" h="104" w="1557">
                  <a:moveTo>
                    <a:pt x="37" y="1"/>
                  </a:moveTo>
                  <a:cubicBezTo>
                    <a:pt x="13" y="1"/>
                    <a:pt x="1" y="2"/>
                    <a:pt x="1" y="5"/>
                  </a:cubicBezTo>
                  <a:cubicBezTo>
                    <a:pt x="300" y="71"/>
                    <a:pt x="605" y="104"/>
                    <a:pt x="909" y="104"/>
                  </a:cubicBezTo>
                  <a:cubicBezTo>
                    <a:pt x="1126" y="104"/>
                    <a:pt x="1343" y="87"/>
                    <a:pt x="1557" y="53"/>
                  </a:cubicBezTo>
                  <a:cubicBezTo>
                    <a:pt x="1557" y="45"/>
                    <a:pt x="1468" y="45"/>
                    <a:pt x="1326" y="45"/>
                  </a:cubicBezTo>
                  <a:cubicBezTo>
                    <a:pt x="1184" y="45"/>
                    <a:pt x="987" y="45"/>
                    <a:pt x="771" y="37"/>
                  </a:cubicBezTo>
                  <a:cubicBezTo>
                    <a:pt x="433" y="24"/>
                    <a:pt x="138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2290381" y="4108165"/>
              <a:ext cx="5944" cy="10286"/>
            </a:xfrm>
            <a:custGeom>
              <a:rect b="b" l="l" r="r" t="t"/>
              <a:pathLst>
                <a:path extrusionOk="0" h="308" w="178">
                  <a:moveTo>
                    <a:pt x="25" y="0"/>
                  </a:moveTo>
                  <a:cubicBezTo>
                    <a:pt x="22" y="0"/>
                    <a:pt x="19" y="1"/>
                    <a:pt x="17" y="3"/>
                  </a:cubicBezTo>
                  <a:cubicBezTo>
                    <a:pt x="1" y="19"/>
                    <a:pt x="49" y="83"/>
                    <a:pt x="81" y="164"/>
                  </a:cubicBezTo>
                  <a:cubicBezTo>
                    <a:pt x="113" y="244"/>
                    <a:pt x="129" y="308"/>
                    <a:pt x="145" y="308"/>
                  </a:cubicBezTo>
                  <a:cubicBezTo>
                    <a:pt x="161" y="308"/>
                    <a:pt x="177" y="228"/>
                    <a:pt x="129" y="132"/>
                  </a:cubicBezTo>
                  <a:cubicBezTo>
                    <a:pt x="101" y="47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2277524" y="4091501"/>
              <a:ext cx="7547" cy="7147"/>
            </a:xfrm>
            <a:custGeom>
              <a:rect b="b" l="l" r="r" t="t"/>
              <a:pathLst>
                <a:path extrusionOk="0" h="214" w="226">
                  <a:moveTo>
                    <a:pt x="28" y="1"/>
                  </a:moveTo>
                  <a:cubicBezTo>
                    <a:pt x="23" y="1"/>
                    <a:pt x="19" y="2"/>
                    <a:pt x="17" y="5"/>
                  </a:cubicBezTo>
                  <a:cubicBezTo>
                    <a:pt x="1" y="21"/>
                    <a:pt x="33" y="69"/>
                    <a:pt x="97" y="133"/>
                  </a:cubicBezTo>
                  <a:cubicBezTo>
                    <a:pt x="145" y="181"/>
                    <a:pt x="193" y="213"/>
                    <a:pt x="209" y="213"/>
                  </a:cubicBezTo>
                  <a:cubicBezTo>
                    <a:pt x="225" y="197"/>
                    <a:pt x="193" y="133"/>
                    <a:pt x="145" y="85"/>
                  </a:cubicBezTo>
                  <a:cubicBezTo>
                    <a:pt x="92" y="32"/>
                    <a:pt x="50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2259490" y="4082618"/>
              <a:ext cx="10553" cy="4876"/>
            </a:xfrm>
            <a:custGeom>
              <a:rect b="b" l="l" r="r" t="t"/>
              <a:pathLst>
                <a:path extrusionOk="0" h="146" w="316">
                  <a:moveTo>
                    <a:pt x="89" y="0"/>
                  </a:moveTo>
                  <a:cubicBezTo>
                    <a:pt x="35" y="0"/>
                    <a:pt x="0" y="19"/>
                    <a:pt x="11" y="30"/>
                  </a:cubicBezTo>
                  <a:cubicBezTo>
                    <a:pt x="11" y="46"/>
                    <a:pt x="75" y="46"/>
                    <a:pt x="156" y="78"/>
                  </a:cubicBezTo>
                  <a:cubicBezTo>
                    <a:pt x="225" y="106"/>
                    <a:pt x="270" y="146"/>
                    <a:pt x="292" y="146"/>
                  </a:cubicBezTo>
                  <a:cubicBezTo>
                    <a:pt x="295" y="146"/>
                    <a:pt x="298" y="145"/>
                    <a:pt x="300" y="142"/>
                  </a:cubicBezTo>
                  <a:cubicBezTo>
                    <a:pt x="316" y="126"/>
                    <a:pt x="268" y="46"/>
                    <a:pt x="172" y="14"/>
                  </a:cubicBezTo>
                  <a:cubicBezTo>
                    <a:pt x="142" y="4"/>
                    <a:pt x="113" y="0"/>
                    <a:pt x="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2245932" y="4079446"/>
              <a:ext cx="5911" cy="3006"/>
            </a:xfrm>
            <a:custGeom>
              <a:rect b="b" l="l" r="r" t="t"/>
              <a:pathLst>
                <a:path extrusionOk="0" h="90" w="177">
                  <a:moveTo>
                    <a:pt x="44" y="1"/>
                  </a:moveTo>
                  <a:cubicBezTo>
                    <a:pt x="28" y="1"/>
                    <a:pt x="16" y="5"/>
                    <a:pt x="16" y="13"/>
                  </a:cubicBezTo>
                  <a:cubicBezTo>
                    <a:pt x="0" y="29"/>
                    <a:pt x="32" y="61"/>
                    <a:pt x="80" y="77"/>
                  </a:cubicBezTo>
                  <a:cubicBezTo>
                    <a:pt x="104" y="85"/>
                    <a:pt x="124" y="89"/>
                    <a:pt x="140" y="89"/>
                  </a:cubicBezTo>
                  <a:cubicBezTo>
                    <a:pt x="156" y="89"/>
                    <a:pt x="168" y="85"/>
                    <a:pt x="177" y="77"/>
                  </a:cubicBezTo>
                  <a:cubicBezTo>
                    <a:pt x="177" y="61"/>
                    <a:pt x="144" y="29"/>
                    <a:pt x="96" y="13"/>
                  </a:cubicBezTo>
                  <a:cubicBezTo>
                    <a:pt x="80" y="5"/>
                    <a:pt x="60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2722746" y="3417657"/>
              <a:ext cx="332314" cy="202006"/>
            </a:xfrm>
            <a:custGeom>
              <a:rect b="b" l="l" r="r" t="t"/>
              <a:pathLst>
                <a:path extrusionOk="0" h="6049" w="9951">
                  <a:moveTo>
                    <a:pt x="4814" y="0"/>
                  </a:moveTo>
                  <a:lnTo>
                    <a:pt x="1" y="2294"/>
                  </a:lnTo>
                  <a:lnTo>
                    <a:pt x="1765" y="6049"/>
                  </a:lnTo>
                  <a:lnTo>
                    <a:pt x="2070" y="5936"/>
                  </a:lnTo>
                  <a:cubicBezTo>
                    <a:pt x="3434" y="5375"/>
                    <a:pt x="8953" y="3000"/>
                    <a:pt x="9723" y="2311"/>
                  </a:cubicBezTo>
                  <a:cubicBezTo>
                    <a:pt x="9951" y="2100"/>
                    <a:pt x="9781" y="2024"/>
                    <a:pt x="9413" y="2024"/>
                  </a:cubicBezTo>
                  <a:cubicBezTo>
                    <a:pt x="8434" y="2024"/>
                    <a:pt x="6049" y="2567"/>
                    <a:pt x="6049" y="2567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2759714" y="3564795"/>
              <a:ext cx="79881" cy="52731"/>
            </a:xfrm>
            <a:custGeom>
              <a:rect b="b" l="l" r="r" t="t"/>
              <a:pathLst>
                <a:path extrusionOk="0" h="1579" w="2392">
                  <a:moveTo>
                    <a:pt x="858" y="0"/>
                  </a:moveTo>
                  <a:cubicBezTo>
                    <a:pt x="559" y="0"/>
                    <a:pt x="261" y="79"/>
                    <a:pt x="1" y="231"/>
                  </a:cubicBezTo>
                  <a:lnTo>
                    <a:pt x="642" y="1578"/>
                  </a:lnTo>
                  <a:lnTo>
                    <a:pt x="2391" y="776"/>
                  </a:lnTo>
                  <a:cubicBezTo>
                    <a:pt x="2118" y="407"/>
                    <a:pt x="1733" y="151"/>
                    <a:pt x="1284" y="54"/>
                  </a:cubicBezTo>
                  <a:cubicBezTo>
                    <a:pt x="1144" y="18"/>
                    <a:pt x="1001" y="0"/>
                    <a:pt x="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2780619" y="3485282"/>
              <a:ext cx="271935" cy="134381"/>
            </a:xfrm>
            <a:custGeom>
              <a:rect b="b" l="l" r="r" t="t"/>
              <a:pathLst>
                <a:path extrusionOk="0" h="4024" w="8143">
                  <a:moveTo>
                    <a:pt x="7659" y="1"/>
                  </a:moveTo>
                  <a:cubicBezTo>
                    <a:pt x="7195" y="1"/>
                    <a:pt x="6546" y="109"/>
                    <a:pt x="6546" y="109"/>
                  </a:cubicBezTo>
                  <a:cubicBezTo>
                    <a:pt x="6273" y="253"/>
                    <a:pt x="6418" y="927"/>
                    <a:pt x="6418" y="927"/>
                  </a:cubicBezTo>
                  <a:lnTo>
                    <a:pt x="0" y="3911"/>
                  </a:lnTo>
                  <a:lnTo>
                    <a:pt x="32" y="4024"/>
                  </a:lnTo>
                  <a:cubicBezTo>
                    <a:pt x="2551" y="3093"/>
                    <a:pt x="8054" y="478"/>
                    <a:pt x="8118" y="157"/>
                  </a:cubicBezTo>
                  <a:cubicBezTo>
                    <a:pt x="8142" y="38"/>
                    <a:pt x="7933" y="1"/>
                    <a:pt x="7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2777948" y="3487820"/>
              <a:ext cx="272203" cy="129172"/>
            </a:xfrm>
            <a:custGeom>
              <a:rect b="b" l="l" r="r" t="t"/>
              <a:pathLst>
                <a:path extrusionOk="0" h="3868" w="8151">
                  <a:moveTo>
                    <a:pt x="8150" y="1"/>
                  </a:moveTo>
                  <a:cubicBezTo>
                    <a:pt x="8134" y="17"/>
                    <a:pt x="8102" y="17"/>
                    <a:pt x="8070" y="33"/>
                  </a:cubicBezTo>
                  <a:cubicBezTo>
                    <a:pt x="8006" y="81"/>
                    <a:pt x="7926" y="113"/>
                    <a:pt x="7829" y="161"/>
                  </a:cubicBezTo>
                  <a:cubicBezTo>
                    <a:pt x="7605" y="274"/>
                    <a:pt x="7316" y="418"/>
                    <a:pt x="6963" y="595"/>
                  </a:cubicBezTo>
                  <a:cubicBezTo>
                    <a:pt x="6241" y="948"/>
                    <a:pt x="5230" y="1461"/>
                    <a:pt x="4107" y="1990"/>
                  </a:cubicBezTo>
                  <a:cubicBezTo>
                    <a:pt x="2968" y="2520"/>
                    <a:pt x="1941" y="2985"/>
                    <a:pt x="1203" y="3322"/>
                  </a:cubicBezTo>
                  <a:cubicBezTo>
                    <a:pt x="850" y="3482"/>
                    <a:pt x="562" y="3611"/>
                    <a:pt x="321" y="3723"/>
                  </a:cubicBezTo>
                  <a:lnTo>
                    <a:pt x="80" y="3835"/>
                  </a:lnTo>
                  <a:cubicBezTo>
                    <a:pt x="161" y="3819"/>
                    <a:pt x="241" y="3787"/>
                    <a:pt x="321" y="3739"/>
                  </a:cubicBezTo>
                  <a:cubicBezTo>
                    <a:pt x="578" y="3643"/>
                    <a:pt x="867" y="3514"/>
                    <a:pt x="1219" y="3370"/>
                  </a:cubicBezTo>
                  <a:cubicBezTo>
                    <a:pt x="1974" y="3049"/>
                    <a:pt x="3000" y="2584"/>
                    <a:pt x="4123" y="2054"/>
                  </a:cubicBezTo>
                  <a:cubicBezTo>
                    <a:pt x="5246" y="1509"/>
                    <a:pt x="6257" y="1012"/>
                    <a:pt x="6995" y="627"/>
                  </a:cubicBezTo>
                  <a:cubicBezTo>
                    <a:pt x="7332" y="450"/>
                    <a:pt x="7621" y="306"/>
                    <a:pt x="7845" y="177"/>
                  </a:cubicBezTo>
                  <a:cubicBezTo>
                    <a:pt x="7926" y="129"/>
                    <a:pt x="8006" y="97"/>
                    <a:pt x="8086" y="49"/>
                  </a:cubicBezTo>
                  <a:cubicBezTo>
                    <a:pt x="8102" y="33"/>
                    <a:pt x="8134" y="17"/>
                    <a:pt x="8150" y="1"/>
                  </a:cubicBezTo>
                  <a:close/>
                  <a:moveTo>
                    <a:pt x="80" y="3835"/>
                  </a:moveTo>
                  <a:cubicBezTo>
                    <a:pt x="48" y="3835"/>
                    <a:pt x="16" y="3851"/>
                    <a:pt x="0" y="3867"/>
                  </a:cubicBezTo>
                  <a:cubicBezTo>
                    <a:pt x="32" y="3867"/>
                    <a:pt x="48" y="3851"/>
                    <a:pt x="80" y="38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2990640" y="3486217"/>
              <a:ext cx="9150" cy="32727"/>
            </a:xfrm>
            <a:custGeom>
              <a:rect b="b" l="l" r="r" t="t"/>
              <a:pathLst>
                <a:path extrusionOk="0" h="980" w="274">
                  <a:moveTo>
                    <a:pt x="273" y="1"/>
                  </a:moveTo>
                  <a:cubicBezTo>
                    <a:pt x="33" y="274"/>
                    <a:pt x="0" y="659"/>
                    <a:pt x="161" y="979"/>
                  </a:cubicBezTo>
                  <a:cubicBezTo>
                    <a:pt x="81" y="643"/>
                    <a:pt x="129" y="306"/>
                    <a:pt x="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2936540" y="3499608"/>
              <a:ext cx="3774" cy="17733"/>
            </a:xfrm>
            <a:custGeom>
              <a:rect b="b" l="l" r="r" t="t"/>
              <a:pathLst>
                <a:path extrusionOk="0" h="531" w="113">
                  <a:moveTo>
                    <a:pt x="96" y="1"/>
                  </a:moveTo>
                  <a:cubicBezTo>
                    <a:pt x="48" y="81"/>
                    <a:pt x="32" y="177"/>
                    <a:pt x="32" y="258"/>
                  </a:cubicBezTo>
                  <a:cubicBezTo>
                    <a:pt x="0" y="354"/>
                    <a:pt x="0" y="434"/>
                    <a:pt x="32" y="530"/>
                  </a:cubicBezTo>
                  <a:cubicBezTo>
                    <a:pt x="96" y="370"/>
                    <a:pt x="112" y="177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2920444" y="3502848"/>
              <a:ext cx="7013" cy="13959"/>
            </a:xfrm>
            <a:custGeom>
              <a:rect b="b" l="l" r="r" t="t"/>
              <a:pathLst>
                <a:path extrusionOk="0" h="418" w="210">
                  <a:moveTo>
                    <a:pt x="193" y="0"/>
                  </a:moveTo>
                  <a:cubicBezTo>
                    <a:pt x="177" y="0"/>
                    <a:pt x="129" y="80"/>
                    <a:pt x="81" y="193"/>
                  </a:cubicBezTo>
                  <a:cubicBezTo>
                    <a:pt x="33" y="305"/>
                    <a:pt x="1" y="401"/>
                    <a:pt x="17" y="417"/>
                  </a:cubicBezTo>
                  <a:cubicBezTo>
                    <a:pt x="33" y="417"/>
                    <a:pt x="97" y="337"/>
                    <a:pt x="145" y="225"/>
                  </a:cubicBezTo>
                  <a:cubicBezTo>
                    <a:pt x="177" y="96"/>
                    <a:pt x="209" y="0"/>
                    <a:pt x="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2905450" y="3497471"/>
              <a:ext cx="17165" cy="8082"/>
            </a:xfrm>
            <a:custGeom>
              <a:rect b="b" l="l" r="r" t="t"/>
              <a:pathLst>
                <a:path extrusionOk="0" h="242" w="514">
                  <a:moveTo>
                    <a:pt x="514" y="1"/>
                  </a:moveTo>
                  <a:lnTo>
                    <a:pt x="514" y="1"/>
                  </a:lnTo>
                  <a:cubicBezTo>
                    <a:pt x="418" y="17"/>
                    <a:pt x="321" y="49"/>
                    <a:pt x="241" y="97"/>
                  </a:cubicBezTo>
                  <a:cubicBezTo>
                    <a:pt x="113" y="161"/>
                    <a:pt x="1" y="225"/>
                    <a:pt x="17" y="241"/>
                  </a:cubicBezTo>
                  <a:cubicBezTo>
                    <a:pt x="97" y="225"/>
                    <a:pt x="193" y="193"/>
                    <a:pt x="273" y="145"/>
                  </a:cubicBezTo>
                  <a:cubicBezTo>
                    <a:pt x="418" y="81"/>
                    <a:pt x="514" y="17"/>
                    <a:pt x="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2897936" y="3488354"/>
              <a:ext cx="19336" cy="7614"/>
            </a:xfrm>
            <a:custGeom>
              <a:rect b="b" l="l" r="r" t="t"/>
              <a:pathLst>
                <a:path extrusionOk="0" h="228" w="579">
                  <a:moveTo>
                    <a:pt x="578" y="1"/>
                  </a:moveTo>
                  <a:lnTo>
                    <a:pt x="578" y="1"/>
                  </a:lnTo>
                  <a:cubicBezTo>
                    <a:pt x="386" y="81"/>
                    <a:pt x="193" y="161"/>
                    <a:pt x="1" y="226"/>
                  </a:cubicBezTo>
                  <a:cubicBezTo>
                    <a:pt x="18" y="227"/>
                    <a:pt x="36" y="228"/>
                    <a:pt x="54" y="228"/>
                  </a:cubicBezTo>
                  <a:cubicBezTo>
                    <a:pt x="247" y="228"/>
                    <a:pt x="446" y="148"/>
                    <a:pt x="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2935973" y="3474429"/>
              <a:ext cx="26850" cy="28453"/>
            </a:xfrm>
            <a:custGeom>
              <a:rect b="b" l="l" r="r" t="t"/>
              <a:pathLst>
                <a:path extrusionOk="0" h="852" w="804">
                  <a:moveTo>
                    <a:pt x="675" y="65"/>
                  </a:moveTo>
                  <a:cubicBezTo>
                    <a:pt x="739" y="81"/>
                    <a:pt x="755" y="145"/>
                    <a:pt x="707" y="209"/>
                  </a:cubicBezTo>
                  <a:cubicBezTo>
                    <a:pt x="675" y="274"/>
                    <a:pt x="627" y="322"/>
                    <a:pt x="563" y="370"/>
                  </a:cubicBezTo>
                  <a:cubicBezTo>
                    <a:pt x="482" y="450"/>
                    <a:pt x="386" y="530"/>
                    <a:pt x="290" y="594"/>
                  </a:cubicBezTo>
                  <a:cubicBezTo>
                    <a:pt x="206" y="655"/>
                    <a:pt x="137" y="698"/>
                    <a:pt x="87" y="728"/>
                  </a:cubicBezTo>
                  <a:lnTo>
                    <a:pt x="87" y="728"/>
                  </a:lnTo>
                  <a:cubicBezTo>
                    <a:pt x="85" y="657"/>
                    <a:pt x="93" y="586"/>
                    <a:pt x="113" y="514"/>
                  </a:cubicBezTo>
                  <a:cubicBezTo>
                    <a:pt x="145" y="402"/>
                    <a:pt x="210" y="306"/>
                    <a:pt x="290" y="225"/>
                  </a:cubicBezTo>
                  <a:cubicBezTo>
                    <a:pt x="386" y="129"/>
                    <a:pt x="530" y="65"/>
                    <a:pt x="675" y="65"/>
                  </a:cubicBezTo>
                  <a:close/>
                  <a:moveTo>
                    <a:pt x="691" y="1"/>
                  </a:moveTo>
                  <a:cubicBezTo>
                    <a:pt x="386" y="1"/>
                    <a:pt x="129" y="209"/>
                    <a:pt x="65" y="514"/>
                  </a:cubicBezTo>
                  <a:cubicBezTo>
                    <a:pt x="50" y="590"/>
                    <a:pt x="49" y="667"/>
                    <a:pt x="63" y="743"/>
                  </a:cubicBezTo>
                  <a:lnTo>
                    <a:pt x="63" y="743"/>
                  </a:lnTo>
                  <a:cubicBezTo>
                    <a:pt x="23" y="766"/>
                    <a:pt x="1" y="780"/>
                    <a:pt x="1" y="787"/>
                  </a:cubicBezTo>
                  <a:cubicBezTo>
                    <a:pt x="23" y="781"/>
                    <a:pt x="44" y="774"/>
                    <a:pt x="66" y="767"/>
                  </a:cubicBezTo>
                  <a:lnTo>
                    <a:pt x="66" y="767"/>
                  </a:lnTo>
                  <a:cubicBezTo>
                    <a:pt x="69" y="795"/>
                    <a:pt x="83" y="823"/>
                    <a:pt x="97" y="851"/>
                  </a:cubicBezTo>
                  <a:cubicBezTo>
                    <a:pt x="93" y="820"/>
                    <a:pt x="90" y="790"/>
                    <a:pt x="88" y="759"/>
                  </a:cubicBezTo>
                  <a:lnTo>
                    <a:pt x="88" y="759"/>
                  </a:lnTo>
                  <a:cubicBezTo>
                    <a:pt x="170" y="729"/>
                    <a:pt x="251" y="690"/>
                    <a:pt x="322" y="643"/>
                  </a:cubicBezTo>
                  <a:cubicBezTo>
                    <a:pt x="418" y="578"/>
                    <a:pt x="514" y="498"/>
                    <a:pt x="611" y="402"/>
                  </a:cubicBezTo>
                  <a:cubicBezTo>
                    <a:pt x="659" y="354"/>
                    <a:pt x="723" y="306"/>
                    <a:pt x="755" y="242"/>
                  </a:cubicBezTo>
                  <a:cubicBezTo>
                    <a:pt x="787" y="209"/>
                    <a:pt x="803" y="161"/>
                    <a:pt x="787" y="113"/>
                  </a:cubicBezTo>
                  <a:cubicBezTo>
                    <a:pt x="787" y="65"/>
                    <a:pt x="739" y="17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2917238" y="3483679"/>
              <a:ext cx="22007" cy="16497"/>
            </a:xfrm>
            <a:custGeom>
              <a:rect b="b" l="l" r="r" t="t"/>
              <a:pathLst>
                <a:path extrusionOk="0" h="494" w="659">
                  <a:moveTo>
                    <a:pt x="202" y="1"/>
                  </a:moveTo>
                  <a:cubicBezTo>
                    <a:pt x="156" y="1"/>
                    <a:pt x="109" y="10"/>
                    <a:pt x="65" y="29"/>
                  </a:cubicBezTo>
                  <a:cubicBezTo>
                    <a:pt x="0" y="77"/>
                    <a:pt x="0" y="157"/>
                    <a:pt x="33" y="221"/>
                  </a:cubicBezTo>
                  <a:cubicBezTo>
                    <a:pt x="65" y="269"/>
                    <a:pt x="113" y="301"/>
                    <a:pt x="161" y="334"/>
                  </a:cubicBezTo>
                  <a:cubicBezTo>
                    <a:pt x="225" y="382"/>
                    <a:pt x="305" y="430"/>
                    <a:pt x="386" y="446"/>
                  </a:cubicBezTo>
                  <a:cubicBezTo>
                    <a:pt x="466" y="478"/>
                    <a:pt x="546" y="494"/>
                    <a:pt x="626" y="494"/>
                  </a:cubicBezTo>
                  <a:cubicBezTo>
                    <a:pt x="626" y="478"/>
                    <a:pt x="546" y="462"/>
                    <a:pt x="402" y="414"/>
                  </a:cubicBezTo>
                  <a:cubicBezTo>
                    <a:pt x="337" y="382"/>
                    <a:pt x="257" y="334"/>
                    <a:pt x="193" y="285"/>
                  </a:cubicBezTo>
                  <a:cubicBezTo>
                    <a:pt x="113" y="237"/>
                    <a:pt x="33" y="141"/>
                    <a:pt x="97" y="93"/>
                  </a:cubicBezTo>
                  <a:cubicBezTo>
                    <a:pt x="137" y="80"/>
                    <a:pt x="176" y="72"/>
                    <a:pt x="215" y="72"/>
                  </a:cubicBezTo>
                  <a:cubicBezTo>
                    <a:pt x="270" y="72"/>
                    <a:pt x="322" y="87"/>
                    <a:pt x="369" y="125"/>
                  </a:cubicBezTo>
                  <a:cubicBezTo>
                    <a:pt x="434" y="157"/>
                    <a:pt x="498" y="221"/>
                    <a:pt x="546" y="285"/>
                  </a:cubicBezTo>
                  <a:cubicBezTo>
                    <a:pt x="594" y="350"/>
                    <a:pt x="626" y="414"/>
                    <a:pt x="658" y="478"/>
                  </a:cubicBezTo>
                  <a:cubicBezTo>
                    <a:pt x="658" y="398"/>
                    <a:pt x="642" y="317"/>
                    <a:pt x="594" y="253"/>
                  </a:cubicBezTo>
                  <a:cubicBezTo>
                    <a:pt x="546" y="173"/>
                    <a:pt x="482" y="109"/>
                    <a:pt x="402" y="61"/>
                  </a:cubicBezTo>
                  <a:cubicBezTo>
                    <a:pt x="343" y="22"/>
                    <a:pt x="273" y="1"/>
                    <a:pt x="2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2760248" y="3561322"/>
              <a:ext cx="78812" cy="28887"/>
            </a:xfrm>
            <a:custGeom>
              <a:rect b="b" l="l" r="r" t="t"/>
              <a:pathLst>
                <a:path extrusionOk="0" h="865" w="2360">
                  <a:moveTo>
                    <a:pt x="932" y="0"/>
                  </a:moveTo>
                  <a:cubicBezTo>
                    <a:pt x="732" y="0"/>
                    <a:pt x="530" y="36"/>
                    <a:pt x="338" y="110"/>
                  </a:cubicBezTo>
                  <a:cubicBezTo>
                    <a:pt x="257" y="142"/>
                    <a:pt x="161" y="190"/>
                    <a:pt x="81" y="239"/>
                  </a:cubicBezTo>
                  <a:cubicBezTo>
                    <a:pt x="33" y="287"/>
                    <a:pt x="1" y="303"/>
                    <a:pt x="1" y="303"/>
                  </a:cubicBezTo>
                  <a:cubicBezTo>
                    <a:pt x="1" y="304"/>
                    <a:pt x="2" y="305"/>
                    <a:pt x="4" y="305"/>
                  </a:cubicBezTo>
                  <a:cubicBezTo>
                    <a:pt x="24" y="305"/>
                    <a:pt x="149" y="232"/>
                    <a:pt x="354" y="158"/>
                  </a:cubicBezTo>
                  <a:cubicBezTo>
                    <a:pt x="536" y="96"/>
                    <a:pt x="726" y="65"/>
                    <a:pt x="915" y="65"/>
                  </a:cubicBezTo>
                  <a:cubicBezTo>
                    <a:pt x="1355" y="65"/>
                    <a:pt x="1788" y="234"/>
                    <a:pt x="2102" y="559"/>
                  </a:cubicBezTo>
                  <a:cubicBezTo>
                    <a:pt x="2263" y="736"/>
                    <a:pt x="2343" y="864"/>
                    <a:pt x="2359" y="864"/>
                  </a:cubicBezTo>
                  <a:cubicBezTo>
                    <a:pt x="2343" y="816"/>
                    <a:pt x="2327" y="784"/>
                    <a:pt x="2311" y="768"/>
                  </a:cubicBezTo>
                  <a:cubicBezTo>
                    <a:pt x="2263" y="672"/>
                    <a:pt x="2199" y="591"/>
                    <a:pt x="2135" y="527"/>
                  </a:cubicBezTo>
                  <a:cubicBezTo>
                    <a:pt x="1823" y="183"/>
                    <a:pt x="1382" y="0"/>
                    <a:pt x="9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2745254" y="3496937"/>
              <a:ext cx="30556" cy="66489"/>
            </a:xfrm>
            <a:custGeom>
              <a:rect b="b" l="l" r="r" t="t"/>
              <a:pathLst>
                <a:path extrusionOk="0" h="1991" w="915">
                  <a:moveTo>
                    <a:pt x="1" y="1"/>
                  </a:moveTo>
                  <a:lnTo>
                    <a:pt x="1" y="1"/>
                  </a:lnTo>
                  <a:cubicBezTo>
                    <a:pt x="257" y="675"/>
                    <a:pt x="562" y="1348"/>
                    <a:pt x="915" y="1990"/>
                  </a:cubicBezTo>
                  <a:cubicBezTo>
                    <a:pt x="787" y="1637"/>
                    <a:pt x="642" y="1300"/>
                    <a:pt x="482" y="979"/>
                  </a:cubicBezTo>
                  <a:cubicBezTo>
                    <a:pt x="337" y="642"/>
                    <a:pt x="177" y="32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2851884" y="3543523"/>
              <a:ext cx="47721" cy="22041"/>
            </a:xfrm>
            <a:custGeom>
              <a:rect b="b" l="l" r="r" t="t"/>
              <a:pathLst>
                <a:path extrusionOk="0" h="660" w="1429">
                  <a:moveTo>
                    <a:pt x="1424" y="0"/>
                  </a:moveTo>
                  <a:cubicBezTo>
                    <a:pt x="1386" y="0"/>
                    <a:pt x="1091" y="169"/>
                    <a:pt x="722" y="338"/>
                  </a:cubicBezTo>
                  <a:cubicBezTo>
                    <a:pt x="321" y="515"/>
                    <a:pt x="0" y="643"/>
                    <a:pt x="16" y="659"/>
                  </a:cubicBezTo>
                  <a:cubicBezTo>
                    <a:pt x="514" y="531"/>
                    <a:pt x="995" y="306"/>
                    <a:pt x="1428" y="1"/>
                  </a:cubicBezTo>
                  <a:cubicBezTo>
                    <a:pt x="1427" y="1"/>
                    <a:pt x="1426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2820259" y="3580324"/>
              <a:ext cx="9685" cy="7280"/>
            </a:xfrm>
            <a:custGeom>
              <a:rect b="b" l="l" r="r" t="t"/>
              <a:pathLst>
                <a:path extrusionOk="0" h="218" w="290">
                  <a:moveTo>
                    <a:pt x="29" y="1"/>
                  </a:moveTo>
                  <a:cubicBezTo>
                    <a:pt x="21" y="1"/>
                    <a:pt x="17" y="3"/>
                    <a:pt x="17" y="6"/>
                  </a:cubicBezTo>
                  <a:cubicBezTo>
                    <a:pt x="1" y="22"/>
                    <a:pt x="65" y="55"/>
                    <a:pt x="145" y="119"/>
                  </a:cubicBezTo>
                  <a:cubicBezTo>
                    <a:pt x="202" y="162"/>
                    <a:pt x="247" y="218"/>
                    <a:pt x="267" y="218"/>
                  </a:cubicBezTo>
                  <a:cubicBezTo>
                    <a:pt x="270" y="218"/>
                    <a:pt x="272" y="217"/>
                    <a:pt x="273" y="215"/>
                  </a:cubicBezTo>
                  <a:cubicBezTo>
                    <a:pt x="289" y="215"/>
                    <a:pt x="257" y="135"/>
                    <a:pt x="177" y="71"/>
                  </a:cubicBezTo>
                  <a:cubicBezTo>
                    <a:pt x="116" y="22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2801524" y="3571074"/>
              <a:ext cx="9651" cy="3807"/>
            </a:xfrm>
            <a:custGeom>
              <a:rect b="b" l="l" r="r" t="t"/>
              <a:pathLst>
                <a:path extrusionOk="0" h="114" w="289">
                  <a:moveTo>
                    <a:pt x="46" y="0"/>
                  </a:moveTo>
                  <a:cubicBezTo>
                    <a:pt x="27" y="0"/>
                    <a:pt x="16" y="4"/>
                    <a:pt x="16" y="11"/>
                  </a:cubicBezTo>
                  <a:cubicBezTo>
                    <a:pt x="0" y="27"/>
                    <a:pt x="64" y="59"/>
                    <a:pt x="128" y="91"/>
                  </a:cubicBezTo>
                  <a:cubicBezTo>
                    <a:pt x="185" y="102"/>
                    <a:pt x="234" y="114"/>
                    <a:pt x="258" y="114"/>
                  </a:cubicBezTo>
                  <a:cubicBezTo>
                    <a:pt x="267" y="114"/>
                    <a:pt x="273" y="112"/>
                    <a:pt x="273" y="107"/>
                  </a:cubicBezTo>
                  <a:cubicBezTo>
                    <a:pt x="289" y="91"/>
                    <a:pt x="225" y="59"/>
                    <a:pt x="161" y="27"/>
                  </a:cubicBezTo>
                  <a:cubicBezTo>
                    <a:pt x="114" y="8"/>
                    <a:pt x="72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2781154" y="3569704"/>
              <a:ext cx="11288" cy="2972"/>
            </a:xfrm>
            <a:custGeom>
              <a:rect b="b" l="l" r="r" t="t"/>
              <a:pathLst>
                <a:path extrusionOk="0" h="89" w="338">
                  <a:moveTo>
                    <a:pt x="205" y="0"/>
                  </a:moveTo>
                  <a:cubicBezTo>
                    <a:pt x="191" y="0"/>
                    <a:pt x="177" y="1"/>
                    <a:pt x="161" y="4"/>
                  </a:cubicBezTo>
                  <a:cubicBezTo>
                    <a:pt x="65" y="4"/>
                    <a:pt x="0" y="84"/>
                    <a:pt x="16" y="84"/>
                  </a:cubicBezTo>
                  <a:cubicBezTo>
                    <a:pt x="20" y="87"/>
                    <a:pt x="25" y="88"/>
                    <a:pt x="32" y="88"/>
                  </a:cubicBezTo>
                  <a:cubicBezTo>
                    <a:pt x="59" y="88"/>
                    <a:pt x="113" y="68"/>
                    <a:pt x="177" y="68"/>
                  </a:cubicBezTo>
                  <a:cubicBezTo>
                    <a:pt x="217" y="60"/>
                    <a:pt x="253" y="60"/>
                    <a:pt x="281" y="60"/>
                  </a:cubicBezTo>
                  <a:cubicBezTo>
                    <a:pt x="309" y="60"/>
                    <a:pt x="329" y="60"/>
                    <a:pt x="337" y="52"/>
                  </a:cubicBezTo>
                  <a:cubicBezTo>
                    <a:pt x="337" y="38"/>
                    <a:pt x="290" y="0"/>
                    <a:pt x="2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2768296" y="3573879"/>
              <a:ext cx="5377" cy="2404"/>
            </a:xfrm>
            <a:custGeom>
              <a:rect b="b" l="l" r="r" t="t"/>
              <a:pathLst>
                <a:path extrusionOk="0" h="72" w="161">
                  <a:moveTo>
                    <a:pt x="118" y="0"/>
                  </a:moveTo>
                  <a:cubicBezTo>
                    <a:pt x="107" y="0"/>
                    <a:pt x="95" y="2"/>
                    <a:pt x="81" y="7"/>
                  </a:cubicBezTo>
                  <a:cubicBezTo>
                    <a:pt x="32" y="7"/>
                    <a:pt x="0" y="23"/>
                    <a:pt x="0" y="39"/>
                  </a:cubicBezTo>
                  <a:cubicBezTo>
                    <a:pt x="0" y="55"/>
                    <a:pt x="32" y="71"/>
                    <a:pt x="81" y="71"/>
                  </a:cubicBezTo>
                  <a:cubicBezTo>
                    <a:pt x="129" y="55"/>
                    <a:pt x="161" y="39"/>
                    <a:pt x="161" y="23"/>
                  </a:cubicBezTo>
                  <a:cubicBezTo>
                    <a:pt x="161" y="12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1611560" y="1851799"/>
              <a:ext cx="843324" cy="909045"/>
            </a:xfrm>
            <a:custGeom>
              <a:rect b="b" l="l" r="r" t="t"/>
              <a:pathLst>
                <a:path extrusionOk="0" h="27221" w="25253">
                  <a:moveTo>
                    <a:pt x="15521" y="0"/>
                  </a:moveTo>
                  <a:cubicBezTo>
                    <a:pt x="15012" y="0"/>
                    <a:pt x="14696" y="43"/>
                    <a:pt x="14696" y="43"/>
                  </a:cubicBezTo>
                  <a:lnTo>
                    <a:pt x="9193" y="139"/>
                  </a:lnTo>
                  <a:cubicBezTo>
                    <a:pt x="9193" y="139"/>
                    <a:pt x="1990" y="652"/>
                    <a:pt x="1092" y="5642"/>
                  </a:cubicBezTo>
                  <a:lnTo>
                    <a:pt x="1" y="10952"/>
                  </a:lnTo>
                  <a:lnTo>
                    <a:pt x="5215" y="11883"/>
                  </a:lnTo>
                  <a:lnTo>
                    <a:pt x="3867" y="19952"/>
                  </a:lnTo>
                  <a:cubicBezTo>
                    <a:pt x="2503" y="22118"/>
                    <a:pt x="2728" y="24332"/>
                    <a:pt x="2375" y="27220"/>
                  </a:cubicBezTo>
                  <a:lnTo>
                    <a:pt x="19638" y="23402"/>
                  </a:lnTo>
                  <a:lnTo>
                    <a:pt x="17520" y="19375"/>
                  </a:lnTo>
                  <a:lnTo>
                    <a:pt x="17953" y="15252"/>
                  </a:lnTo>
                  <a:cubicBezTo>
                    <a:pt x="17953" y="15252"/>
                    <a:pt x="19654" y="14498"/>
                    <a:pt x="19638" y="12861"/>
                  </a:cubicBezTo>
                  <a:cubicBezTo>
                    <a:pt x="19622" y="11899"/>
                    <a:pt x="19349" y="10936"/>
                    <a:pt x="18868" y="10102"/>
                  </a:cubicBezTo>
                  <a:lnTo>
                    <a:pt x="18868" y="10102"/>
                  </a:lnTo>
                  <a:lnTo>
                    <a:pt x="21451" y="12765"/>
                  </a:lnTo>
                  <a:lnTo>
                    <a:pt x="25253" y="6717"/>
                  </a:lnTo>
                  <a:cubicBezTo>
                    <a:pt x="25253" y="6717"/>
                    <a:pt x="23889" y="5257"/>
                    <a:pt x="21274" y="2321"/>
                  </a:cubicBezTo>
                  <a:cubicBezTo>
                    <a:pt x="19457" y="284"/>
                    <a:pt x="16839" y="0"/>
                    <a:pt x="1552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1658714" y="2554263"/>
              <a:ext cx="1294991" cy="1003787"/>
            </a:xfrm>
            <a:custGeom>
              <a:rect b="b" l="l" r="r" t="t"/>
              <a:pathLst>
                <a:path extrusionOk="0" h="30058" w="38778">
                  <a:moveTo>
                    <a:pt x="26704" y="0"/>
                  </a:moveTo>
                  <a:cubicBezTo>
                    <a:pt x="22033" y="0"/>
                    <a:pt x="867" y="6169"/>
                    <a:pt x="867" y="6169"/>
                  </a:cubicBezTo>
                  <a:cubicBezTo>
                    <a:pt x="867" y="6169"/>
                    <a:pt x="0" y="13902"/>
                    <a:pt x="2776" y="14480"/>
                  </a:cubicBezTo>
                  <a:cubicBezTo>
                    <a:pt x="2888" y="14502"/>
                    <a:pt x="3022" y="14513"/>
                    <a:pt x="3179" y="14513"/>
                  </a:cubicBezTo>
                  <a:cubicBezTo>
                    <a:pt x="6925" y="14513"/>
                    <a:pt x="22878" y="8303"/>
                    <a:pt x="22878" y="8303"/>
                  </a:cubicBezTo>
                  <a:lnTo>
                    <a:pt x="31782" y="30058"/>
                  </a:lnTo>
                  <a:lnTo>
                    <a:pt x="38777" y="26656"/>
                  </a:lnTo>
                  <a:cubicBezTo>
                    <a:pt x="38777" y="26656"/>
                    <a:pt x="29665" y="1147"/>
                    <a:pt x="27451" y="105"/>
                  </a:cubicBezTo>
                  <a:cubicBezTo>
                    <a:pt x="27301" y="33"/>
                    <a:pt x="27047" y="0"/>
                    <a:pt x="26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1747111" y="2736700"/>
              <a:ext cx="804218" cy="1325514"/>
            </a:xfrm>
            <a:custGeom>
              <a:rect b="b" l="l" r="r" t="t"/>
              <a:pathLst>
                <a:path extrusionOk="0" h="39692" w="24082">
                  <a:moveTo>
                    <a:pt x="8520" y="0"/>
                  </a:moveTo>
                  <a:lnTo>
                    <a:pt x="1" y="9033"/>
                  </a:lnTo>
                  <a:lnTo>
                    <a:pt x="14632" y="9402"/>
                  </a:lnTo>
                  <a:lnTo>
                    <a:pt x="14135" y="39691"/>
                  </a:lnTo>
                  <a:lnTo>
                    <a:pt x="22317" y="38841"/>
                  </a:lnTo>
                  <a:cubicBezTo>
                    <a:pt x="22317" y="38841"/>
                    <a:pt x="24082" y="7942"/>
                    <a:pt x="23151" y="6209"/>
                  </a:cubicBezTo>
                  <a:cubicBezTo>
                    <a:pt x="22237" y="4492"/>
                    <a:pt x="8857" y="112"/>
                    <a:pt x="8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1744439" y="2831508"/>
              <a:ext cx="678319" cy="206849"/>
            </a:xfrm>
            <a:custGeom>
              <a:rect b="b" l="l" r="r" t="t"/>
              <a:pathLst>
                <a:path extrusionOk="0" h="6194" w="20312">
                  <a:moveTo>
                    <a:pt x="20311" y="1"/>
                  </a:moveTo>
                  <a:lnTo>
                    <a:pt x="20311" y="1"/>
                  </a:lnTo>
                  <a:cubicBezTo>
                    <a:pt x="20247" y="17"/>
                    <a:pt x="20183" y="49"/>
                    <a:pt x="20119" y="81"/>
                  </a:cubicBezTo>
                  <a:lnTo>
                    <a:pt x="19541" y="322"/>
                  </a:lnTo>
                  <a:cubicBezTo>
                    <a:pt x="19301" y="434"/>
                    <a:pt x="18996" y="562"/>
                    <a:pt x="18643" y="723"/>
                  </a:cubicBezTo>
                  <a:cubicBezTo>
                    <a:pt x="18290" y="867"/>
                    <a:pt x="17889" y="1044"/>
                    <a:pt x="17440" y="1204"/>
                  </a:cubicBezTo>
                  <a:cubicBezTo>
                    <a:pt x="16557" y="1573"/>
                    <a:pt x="15482" y="1958"/>
                    <a:pt x="14279" y="2391"/>
                  </a:cubicBezTo>
                  <a:cubicBezTo>
                    <a:pt x="13076" y="2792"/>
                    <a:pt x="11728" y="3209"/>
                    <a:pt x="10332" y="3627"/>
                  </a:cubicBezTo>
                  <a:cubicBezTo>
                    <a:pt x="7509" y="4445"/>
                    <a:pt x="4910" y="5054"/>
                    <a:pt x="3033" y="5488"/>
                  </a:cubicBezTo>
                  <a:cubicBezTo>
                    <a:pt x="2118" y="5696"/>
                    <a:pt x="1364" y="5873"/>
                    <a:pt x="819" y="6001"/>
                  </a:cubicBezTo>
                  <a:lnTo>
                    <a:pt x="209" y="6129"/>
                  </a:lnTo>
                  <a:cubicBezTo>
                    <a:pt x="129" y="6145"/>
                    <a:pt x="65" y="6161"/>
                    <a:pt x="0" y="6194"/>
                  </a:cubicBezTo>
                  <a:cubicBezTo>
                    <a:pt x="65" y="6194"/>
                    <a:pt x="145" y="6194"/>
                    <a:pt x="209" y="6178"/>
                  </a:cubicBezTo>
                  <a:cubicBezTo>
                    <a:pt x="369" y="6145"/>
                    <a:pt x="578" y="6113"/>
                    <a:pt x="819" y="6065"/>
                  </a:cubicBezTo>
                  <a:cubicBezTo>
                    <a:pt x="1348" y="5969"/>
                    <a:pt x="2118" y="5809"/>
                    <a:pt x="3065" y="5616"/>
                  </a:cubicBezTo>
                  <a:cubicBezTo>
                    <a:pt x="4942" y="5215"/>
                    <a:pt x="7541" y="4605"/>
                    <a:pt x="10380" y="3787"/>
                  </a:cubicBezTo>
                  <a:cubicBezTo>
                    <a:pt x="11792" y="3386"/>
                    <a:pt x="13124" y="2953"/>
                    <a:pt x="14327" y="2536"/>
                  </a:cubicBezTo>
                  <a:cubicBezTo>
                    <a:pt x="15530" y="2102"/>
                    <a:pt x="16605" y="1701"/>
                    <a:pt x="17488" y="1332"/>
                  </a:cubicBezTo>
                  <a:cubicBezTo>
                    <a:pt x="17937" y="1140"/>
                    <a:pt x="18338" y="963"/>
                    <a:pt x="18691" y="803"/>
                  </a:cubicBezTo>
                  <a:cubicBezTo>
                    <a:pt x="19028" y="643"/>
                    <a:pt x="19333" y="514"/>
                    <a:pt x="19573" y="386"/>
                  </a:cubicBezTo>
                  <a:lnTo>
                    <a:pt x="20135" y="113"/>
                  </a:lnTo>
                  <a:cubicBezTo>
                    <a:pt x="20199" y="81"/>
                    <a:pt x="20263" y="33"/>
                    <a:pt x="20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2400751" y="2875456"/>
              <a:ext cx="143098" cy="297917"/>
            </a:xfrm>
            <a:custGeom>
              <a:rect b="b" l="l" r="r" t="t"/>
              <a:pathLst>
                <a:path extrusionOk="0" h="8921" w="4285">
                  <a:moveTo>
                    <a:pt x="17" y="0"/>
                  </a:moveTo>
                  <a:lnTo>
                    <a:pt x="17" y="0"/>
                  </a:lnTo>
                  <a:cubicBezTo>
                    <a:pt x="1" y="32"/>
                    <a:pt x="594" y="225"/>
                    <a:pt x="1493" y="658"/>
                  </a:cubicBezTo>
                  <a:cubicBezTo>
                    <a:pt x="2022" y="915"/>
                    <a:pt x="2503" y="1236"/>
                    <a:pt x="2937" y="1621"/>
                  </a:cubicBezTo>
                  <a:cubicBezTo>
                    <a:pt x="3466" y="2102"/>
                    <a:pt x="3835" y="2728"/>
                    <a:pt x="3963" y="3418"/>
                  </a:cubicBezTo>
                  <a:cubicBezTo>
                    <a:pt x="4108" y="4156"/>
                    <a:pt x="4027" y="4878"/>
                    <a:pt x="3979" y="5535"/>
                  </a:cubicBezTo>
                  <a:cubicBezTo>
                    <a:pt x="3931" y="6193"/>
                    <a:pt x="3899" y="6787"/>
                    <a:pt x="3851" y="7300"/>
                  </a:cubicBezTo>
                  <a:cubicBezTo>
                    <a:pt x="3835" y="7765"/>
                    <a:pt x="3803" y="8166"/>
                    <a:pt x="3787" y="8487"/>
                  </a:cubicBezTo>
                  <a:cubicBezTo>
                    <a:pt x="3771" y="8632"/>
                    <a:pt x="3771" y="8776"/>
                    <a:pt x="3787" y="8920"/>
                  </a:cubicBezTo>
                  <a:cubicBezTo>
                    <a:pt x="3819" y="8776"/>
                    <a:pt x="3851" y="8632"/>
                    <a:pt x="3851" y="8487"/>
                  </a:cubicBezTo>
                  <a:cubicBezTo>
                    <a:pt x="3883" y="8182"/>
                    <a:pt x="3931" y="7781"/>
                    <a:pt x="3979" y="7300"/>
                  </a:cubicBezTo>
                  <a:cubicBezTo>
                    <a:pt x="4027" y="6803"/>
                    <a:pt x="4076" y="6209"/>
                    <a:pt x="4140" y="5551"/>
                  </a:cubicBezTo>
                  <a:cubicBezTo>
                    <a:pt x="4188" y="4894"/>
                    <a:pt x="4284" y="4156"/>
                    <a:pt x="4140" y="3386"/>
                  </a:cubicBezTo>
                  <a:cubicBezTo>
                    <a:pt x="3995" y="2664"/>
                    <a:pt x="3610" y="1990"/>
                    <a:pt x="3049" y="1508"/>
                  </a:cubicBezTo>
                  <a:cubicBezTo>
                    <a:pt x="2600" y="1107"/>
                    <a:pt x="2102" y="786"/>
                    <a:pt x="1557" y="546"/>
                  </a:cubicBezTo>
                  <a:cubicBezTo>
                    <a:pt x="1188" y="385"/>
                    <a:pt x="819" y="241"/>
                    <a:pt x="434" y="113"/>
                  </a:cubicBezTo>
                  <a:cubicBezTo>
                    <a:pt x="305" y="65"/>
                    <a:pt x="161" y="16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2556672" y="1145227"/>
              <a:ext cx="570721" cy="467463"/>
            </a:xfrm>
            <a:custGeom>
              <a:rect b="b" l="l" r="r" t="t"/>
              <a:pathLst>
                <a:path extrusionOk="0" h="13998" w="17090">
                  <a:moveTo>
                    <a:pt x="9987" y="0"/>
                  </a:moveTo>
                  <a:cubicBezTo>
                    <a:pt x="9895" y="0"/>
                    <a:pt x="9823" y="9"/>
                    <a:pt x="9769" y="9"/>
                  </a:cubicBezTo>
                  <a:cubicBezTo>
                    <a:pt x="9758" y="9"/>
                    <a:pt x="9748" y="8"/>
                    <a:pt x="9739" y="7"/>
                  </a:cubicBezTo>
                  <a:cubicBezTo>
                    <a:pt x="9738" y="7"/>
                    <a:pt x="9737" y="7"/>
                    <a:pt x="9736" y="7"/>
                  </a:cubicBezTo>
                  <a:cubicBezTo>
                    <a:pt x="9395" y="7"/>
                    <a:pt x="7935" y="3607"/>
                    <a:pt x="5006" y="6280"/>
                  </a:cubicBezTo>
                  <a:cubicBezTo>
                    <a:pt x="2054" y="8960"/>
                    <a:pt x="0" y="9345"/>
                    <a:pt x="0" y="9345"/>
                  </a:cubicBezTo>
                  <a:lnTo>
                    <a:pt x="2728" y="13997"/>
                  </a:lnTo>
                  <a:cubicBezTo>
                    <a:pt x="2728" y="13997"/>
                    <a:pt x="5920" y="12810"/>
                    <a:pt x="8391" y="12601"/>
                  </a:cubicBezTo>
                  <a:cubicBezTo>
                    <a:pt x="8588" y="12585"/>
                    <a:pt x="8794" y="12577"/>
                    <a:pt x="9006" y="12577"/>
                  </a:cubicBezTo>
                  <a:cubicBezTo>
                    <a:pt x="11462" y="12577"/>
                    <a:pt x="14808" y="13599"/>
                    <a:pt x="15354" y="13628"/>
                  </a:cubicBezTo>
                  <a:cubicBezTo>
                    <a:pt x="15360" y="13628"/>
                    <a:pt x="15366" y="13629"/>
                    <a:pt x="15373" y="13629"/>
                  </a:cubicBezTo>
                  <a:cubicBezTo>
                    <a:pt x="15956" y="13629"/>
                    <a:pt x="17089" y="12147"/>
                    <a:pt x="14375" y="5799"/>
                  </a:cubicBezTo>
                  <a:cubicBezTo>
                    <a:pt x="12068" y="357"/>
                    <a:pt x="10599" y="0"/>
                    <a:pt x="99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2394874" y="1418165"/>
              <a:ext cx="267360" cy="247724"/>
            </a:xfrm>
            <a:custGeom>
              <a:rect b="b" l="l" r="r" t="t"/>
              <a:pathLst>
                <a:path extrusionOk="0" h="7418" w="8006">
                  <a:moveTo>
                    <a:pt x="5631" y="0"/>
                  </a:moveTo>
                  <a:lnTo>
                    <a:pt x="1203" y="2198"/>
                  </a:lnTo>
                  <a:cubicBezTo>
                    <a:pt x="353" y="2631"/>
                    <a:pt x="0" y="3658"/>
                    <a:pt x="417" y="4509"/>
                  </a:cubicBezTo>
                  <a:lnTo>
                    <a:pt x="433" y="4509"/>
                  </a:lnTo>
                  <a:lnTo>
                    <a:pt x="1091" y="5856"/>
                  </a:lnTo>
                  <a:lnTo>
                    <a:pt x="1380" y="6450"/>
                  </a:lnTo>
                  <a:cubicBezTo>
                    <a:pt x="1678" y="7058"/>
                    <a:pt x="2295" y="7418"/>
                    <a:pt x="2941" y="7418"/>
                  </a:cubicBezTo>
                  <a:cubicBezTo>
                    <a:pt x="3165" y="7418"/>
                    <a:pt x="3391" y="7375"/>
                    <a:pt x="3610" y="7284"/>
                  </a:cubicBezTo>
                  <a:lnTo>
                    <a:pt x="8006" y="5888"/>
                  </a:lnTo>
                  <a:lnTo>
                    <a:pt x="56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2491285" y="1612123"/>
              <a:ext cx="260448" cy="243784"/>
            </a:xfrm>
            <a:custGeom>
              <a:rect b="b" l="l" r="r" t="t"/>
              <a:pathLst>
                <a:path extrusionOk="0" h="7300" w="7799">
                  <a:moveTo>
                    <a:pt x="3563" y="0"/>
                  </a:moveTo>
                  <a:lnTo>
                    <a:pt x="1" y="882"/>
                  </a:lnTo>
                  <a:lnTo>
                    <a:pt x="1316" y="3658"/>
                  </a:lnTo>
                  <a:lnTo>
                    <a:pt x="2006" y="3481"/>
                  </a:lnTo>
                  <a:lnTo>
                    <a:pt x="6450" y="7300"/>
                  </a:lnTo>
                  <a:lnTo>
                    <a:pt x="7798" y="4861"/>
                  </a:lnTo>
                  <a:cubicBezTo>
                    <a:pt x="7798" y="4861"/>
                    <a:pt x="5135" y="3626"/>
                    <a:pt x="4670" y="2647"/>
                  </a:cubicBezTo>
                  <a:cubicBezTo>
                    <a:pt x="4204" y="1685"/>
                    <a:pt x="4782" y="1476"/>
                    <a:pt x="4782" y="1476"/>
                  </a:cubicBezTo>
                  <a:lnTo>
                    <a:pt x="3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2869550" y="1150437"/>
              <a:ext cx="226652" cy="422413"/>
            </a:xfrm>
            <a:custGeom>
              <a:rect b="b" l="l" r="r" t="t"/>
              <a:pathLst>
                <a:path extrusionOk="0" h="12649" w="6787">
                  <a:moveTo>
                    <a:pt x="895" y="1"/>
                  </a:moveTo>
                  <a:cubicBezTo>
                    <a:pt x="845" y="1"/>
                    <a:pt x="798" y="10"/>
                    <a:pt x="755" y="28"/>
                  </a:cubicBezTo>
                  <a:cubicBezTo>
                    <a:pt x="1" y="349"/>
                    <a:pt x="546" y="3429"/>
                    <a:pt x="2006" y="6910"/>
                  </a:cubicBezTo>
                  <a:cubicBezTo>
                    <a:pt x="3383" y="10179"/>
                    <a:pt x="5060" y="12649"/>
                    <a:pt x="5879" y="12649"/>
                  </a:cubicBezTo>
                  <a:cubicBezTo>
                    <a:pt x="5928" y="12649"/>
                    <a:pt x="5974" y="12640"/>
                    <a:pt x="6017" y="12622"/>
                  </a:cubicBezTo>
                  <a:cubicBezTo>
                    <a:pt x="6787" y="12301"/>
                    <a:pt x="6225" y="9221"/>
                    <a:pt x="4782" y="5739"/>
                  </a:cubicBezTo>
                  <a:cubicBezTo>
                    <a:pt x="3404" y="2470"/>
                    <a:pt x="1727" y="1"/>
                    <a:pt x="8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2381482" y="1573518"/>
              <a:ext cx="53065" cy="58441"/>
            </a:xfrm>
            <a:custGeom>
              <a:rect b="b" l="l" r="r" t="t"/>
              <a:pathLst>
                <a:path extrusionOk="0" h="1750" w="1589">
                  <a:moveTo>
                    <a:pt x="898" y="1"/>
                  </a:moveTo>
                  <a:lnTo>
                    <a:pt x="0" y="530"/>
                  </a:lnTo>
                  <a:lnTo>
                    <a:pt x="401" y="1750"/>
                  </a:lnTo>
                  <a:lnTo>
                    <a:pt x="1588" y="1413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2503608" y="1629255"/>
              <a:ext cx="120589" cy="64853"/>
            </a:xfrm>
            <a:custGeom>
              <a:rect b="b" l="l" r="r" t="t"/>
              <a:pathLst>
                <a:path extrusionOk="0" h="1942" w="3611">
                  <a:moveTo>
                    <a:pt x="3611" y="0"/>
                  </a:moveTo>
                  <a:lnTo>
                    <a:pt x="1" y="1156"/>
                  </a:lnTo>
                  <a:lnTo>
                    <a:pt x="370" y="1942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2407731" y="1573518"/>
              <a:ext cx="26816" cy="49859"/>
            </a:xfrm>
            <a:custGeom>
              <a:rect b="b" l="l" r="r" t="t"/>
              <a:pathLst>
                <a:path extrusionOk="0" h="1493" w="803">
                  <a:moveTo>
                    <a:pt x="112" y="1"/>
                  </a:moveTo>
                  <a:lnTo>
                    <a:pt x="0" y="65"/>
                  </a:lnTo>
                  <a:lnTo>
                    <a:pt x="562" y="1493"/>
                  </a:lnTo>
                  <a:lnTo>
                    <a:pt x="802" y="141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2656323" y="1590683"/>
              <a:ext cx="27885" cy="9150"/>
            </a:xfrm>
            <a:custGeom>
              <a:rect b="b" l="l" r="r" t="t"/>
              <a:pathLst>
                <a:path extrusionOk="0" h="274" w="835">
                  <a:moveTo>
                    <a:pt x="819" y="0"/>
                  </a:moveTo>
                  <a:lnTo>
                    <a:pt x="0" y="273"/>
                  </a:lnTo>
                  <a:cubicBezTo>
                    <a:pt x="0" y="273"/>
                    <a:pt x="835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2437719" y="1548672"/>
              <a:ext cx="88430" cy="36801"/>
            </a:xfrm>
            <a:custGeom>
              <a:rect b="b" l="l" r="r" t="t"/>
              <a:pathLst>
                <a:path extrusionOk="0" h="1102" w="2648">
                  <a:moveTo>
                    <a:pt x="2613" y="0"/>
                  </a:moveTo>
                  <a:cubicBezTo>
                    <a:pt x="2506" y="0"/>
                    <a:pt x="1956" y="210"/>
                    <a:pt x="1300" y="472"/>
                  </a:cubicBezTo>
                  <a:cubicBezTo>
                    <a:pt x="578" y="777"/>
                    <a:pt x="1" y="1050"/>
                    <a:pt x="17" y="1098"/>
                  </a:cubicBezTo>
                  <a:cubicBezTo>
                    <a:pt x="18" y="1100"/>
                    <a:pt x="21" y="1101"/>
                    <a:pt x="28" y="1101"/>
                  </a:cubicBezTo>
                  <a:cubicBezTo>
                    <a:pt x="114" y="1101"/>
                    <a:pt x="675" y="901"/>
                    <a:pt x="1348" y="617"/>
                  </a:cubicBezTo>
                  <a:cubicBezTo>
                    <a:pt x="2070" y="312"/>
                    <a:pt x="2648" y="39"/>
                    <a:pt x="2632" y="7"/>
                  </a:cubicBezTo>
                  <a:cubicBezTo>
                    <a:pt x="2630" y="3"/>
                    <a:pt x="2624" y="0"/>
                    <a:pt x="26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2426465" y="1520921"/>
              <a:ext cx="79881" cy="36267"/>
            </a:xfrm>
            <a:custGeom>
              <a:rect b="b" l="l" r="r" t="t"/>
              <a:pathLst>
                <a:path extrusionOk="0" h="1086" w="2392">
                  <a:moveTo>
                    <a:pt x="2365" y="0"/>
                  </a:moveTo>
                  <a:cubicBezTo>
                    <a:pt x="2284" y="0"/>
                    <a:pt x="1769" y="201"/>
                    <a:pt x="1156" y="485"/>
                  </a:cubicBezTo>
                  <a:cubicBezTo>
                    <a:pt x="514" y="774"/>
                    <a:pt x="1" y="1047"/>
                    <a:pt x="17" y="1079"/>
                  </a:cubicBezTo>
                  <a:cubicBezTo>
                    <a:pt x="18" y="1083"/>
                    <a:pt x="25" y="1086"/>
                    <a:pt x="36" y="1086"/>
                  </a:cubicBezTo>
                  <a:cubicBezTo>
                    <a:pt x="139" y="1086"/>
                    <a:pt x="640" y="889"/>
                    <a:pt x="1220" y="613"/>
                  </a:cubicBezTo>
                  <a:cubicBezTo>
                    <a:pt x="1878" y="325"/>
                    <a:pt x="2391" y="52"/>
                    <a:pt x="2375" y="4"/>
                  </a:cubicBezTo>
                  <a:cubicBezTo>
                    <a:pt x="2374" y="2"/>
                    <a:pt x="2370" y="0"/>
                    <a:pt x="23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2452714" y="1581900"/>
              <a:ext cx="79881" cy="33061"/>
            </a:xfrm>
            <a:custGeom>
              <a:rect b="b" l="l" r="r" t="t"/>
              <a:pathLst>
                <a:path extrusionOk="0" h="990" w="2392">
                  <a:moveTo>
                    <a:pt x="2370" y="0"/>
                  </a:moveTo>
                  <a:cubicBezTo>
                    <a:pt x="2261" y="0"/>
                    <a:pt x="1771" y="208"/>
                    <a:pt x="1188" y="456"/>
                  </a:cubicBezTo>
                  <a:cubicBezTo>
                    <a:pt x="1012" y="536"/>
                    <a:pt x="867" y="600"/>
                    <a:pt x="723" y="664"/>
                  </a:cubicBezTo>
                  <a:cubicBezTo>
                    <a:pt x="578" y="713"/>
                    <a:pt x="450" y="761"/>
                    <a:pt x="338" y="809"/>
                  </a:cubicBezTo>
                  <a:cubicBezTo>
                    <a:pt x="129" y="889"/>
                    <a:pt x="1" y="953"/>
                    <a:pt x="1" y="985"/>
                  </a:cubicBezTo>
                  <a:cubicBezTo>
                    <a:pt x="4" y="988"/>
                    <a:pt x="10" y="989"/>
                    <a:pt x="20" y="989"/>
                  </a:cubicBezTo>
                  <a:cubicBezTo>
                    <a:pt x="69" y="989"/>
                    <a:pt x="200" y="958"/>
                    <a:pt x="386" y="905"/>
                  </a:cubicBezTo>
                  <a:cubicBezTo>
                    <a:pt x="498" y="873"/>
                    <a:pt x="626" y="841"/>
                    <a:pt x="771" y="793"/>
                  </a:cubicBezTo>
                  <a:cubicBezTo>
                    <a:pt x="931" y="745"/>
                    <a:pt x="1076" y="664"/>
                    <a:pt x="1236" y="600"/>
                  </a:cubicBezTo>
                  <a:cubicBezTo>
                    <a:pt x="1894" y="328"/>
                    <a:pt x="2391" y="39"/>
                    <a:pt x="2391" y="7"/>
                  </a:cubicBezTo>
                  <a:cubicBezTo>
                    <a:pt x="2388" y="2"/>
                    <a:pt x="2381" y="0"/>
                    <a:pt x="23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2924218" y="1306225"/>
              <a:ext cx="120022" cy="145736"/>
            </a:xfrm>
            <a:custGeom>
              <a:rect b="b" l="l" r="r" t="t"/>
              <a:pathLst>
                <a:path extrusionOk="0" h="4364" w="3594">
                  <a:moveTo>
                    <a:pt x="887" y="1"/>
                  </a:moveTo>
                  <a:cubicBezTo>
                    <a:pt x="385" y="1"/>
                    <a:pt x="0" y="224"/>
                    <a:pt x="0" y="224"/>
                  </a:cubicBezTo>
                  <a:cubicBezTo>
                    <a:pt x="369" y="1684"/>
                    <a:pt x="963" y="3064"/>
                    <a:pt x="1733" y="4363"/>
                  </a:cubicBezTo>
                  <a:cubicBezTo>
                    <a:pt x="1733" y="4363"/>
                    <a:pt x="3594" y="4026"/>
                    <a:pt x="2695" y="1604"/>
                  </a:cubicBezTo>
                  <a:cubicBezTo>
                    <a:pt x="2213" y="302"/>
                    <a:pt x="1470" y="1"/>
                    <a:pt x="88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2863673" y="1216726"/>
              <a:ext cx="159695" cy="353620"/>
            </a:xfrm>
            <a:custGeom>
              <a:rect b="b" l="l" r="r" t="t"/>
              <a:pathLst>
                <a:path extrusionOk="0" h="10589" w="4782">
                  <a:moveTo>
                    <a:pt x="0" y="0"/>
                  </a:moveTo>
                  <a:cubicBezTo>
                    <a:pt x="6" y="13"/>
                    <a:pt x="11" y="26"/>
                    <a:pt x="16" y="39"/>
                  </a:cubicBezTo>
                  <a:lnTo>
                    <a:pt x="16" y="39"/>
                  </a:lnTo>
                  <a:cubicBezTo>
                    <a:pt x="16" y="26"/>
                    <a:pt x="16" y="13"/>
                    <a:pt x="16" y="0"/>
                  </a:cubicBezTo>
                  <a:close/>
                  <a:moveTo>
                    <a:pt x="16" y="39"/>
                  </a:moveTo>
                  <a:cubicBezTo>
                    <a:pt x="19" y="184"/>
                    <a:pt x="35" y="318"/>
                    <a:pt x="64" y="465"/>
                  </a:cubicBezTo>
                  <a:cubicBezTo>
                    <a:pt x="112" y="754"/>
                    <a:pt x="177" y="1187"/>
                    <a:pt x="273" y="1701"/>
                  </a:cubicBezTo>
                  <a:cubicBezTo>
                    <a:pt x="353" y="1973"/>
                    <a:pt x="417" y="2246"/>
                    <a:pt x="497" y="2551"/>
                  </a:cubicBezTo>
                  <a:cubicBezTo>
                    <a:pt x="546" y="2711"/>
                    <a:pt x="578" y="2856"/>
                    <a:pt x="626" y="3016"/>
                  </a:cubicBezTo>
                  <a:cubicBezTo>
                    <a:pt x="642" y="3096"/>
                    <a:pt x="674" y="3177"/>
                    <a:pt x="690" y="3273"/>
                  </a:cubicBezTo>
                  <a:cubicBezTo>
                    <a:pt x="706" y="3353"/>
                    <a:pt x="738" y="3433"/>
                    <a:pt x="770" y="3514"/>
                  </a:cubicBezTo>
                  <a:lnTo>
                    <a:pt x="1139" y="4556"/>
                  </a:lnTo>
                  <a:cubicBezTo>
                    <a:pt x="1171" y="4653"/>
                    <a:pt x="1203" y="4733"/>
                    <a:pt x="1235" y="4829"/>
                  </a:cubicBezTo>
                  <a:cubicBezTo>
                    <a:pt x="1268" y="4925"/>
                    <a:pt x="1316" y="5006"/>
                    <a:pt x="1364" y="5102"/>
                  </a:cubicBezTo>
                  <a:cubicBezTo>
                    <a:pt x="1444" y="5278"/>
                    <a:pt x="1524" y="5471"/>
                    <a:pt x="1604" y="5647"/>
                  </a:cubicBezTo>
                  <a:cubicBezTo>
                    <a:pt x="1685" y="5840"/>
                    <a:pt x="1765" y="6016"/>
                    <a:pt x="1861" y="6209"/>
                  </a:cubicBezTo>
                  <a:cubicBezTo>
                    <a:pt x="1893" y="6289"/>
                    <a:pt x="1925" y="6385"/>
                    <a:pt x="1973" y="6466"/>
                  </a:cubicBezTo>
                  <a:cubicBezTo>
                    <a:pt x="2022" y="6546"/>
                    <a:pt x="2070" y="6642"/>
                    <a:pt x="2118" y="6722"/>
                  </a:cubicBezTo>
                  <a:lnTo>
                    <a:pt x="2663" y="7685"/>
                  </a:lnTo>
                  <a:cubicBezTo>
                    <a:pt x="2695" y="7765"/>
                    <a:pt x="2744" y="7845"/>
                    <a:pt x="2792" y="7926"/>
                  </a:cubicBezTo>
                  <a:cubicBezTo>
                    <a:pt x="2840" y="7990"/>
                    <a:pt x="2888" y="8054"/>
                    <a:pt x="2920" y="8134"/>
                  </a:cubicBezTo>
                  <a:lnTo>
                    <a:pt x="3193" y="8535"/>
                  </a:lnTo>
                  <a:cubicBezTo>
                    <a:pt x="3369" y="8792"/>
                    <a:pt x="3530" y="9032"/>
                    <a:pt x="3690" y="9257"/>
                  </a:cubicBezTo>
                  <a:cubicBezTo>
                    <a:pt x="4011" y="9674"/>
                    <a:pt x="4284" y="10011"/>
                    <a:pt x="4476" y="10236"/>
                  </a:cubicBezTo>
                  <a:cubicBezTo>
                    <a:pt x="4573" y="10364"/>
                    <a:pt x="4669" y="10476"/>
                    <a:pt x="4781" y="10589"/>
                  </a:cubicBezTo>
                  <a:cubicBezTo>
                    <a:pt x="4701" y="10460"/>
                    <a:pt x="4621" y="10332"/>
                    <a:pt x="4524" y="10204"/>
                  </a:cubicBezTo>
                  <a:cubicBezTo>
                    <a:pt x="4332" y="9963"/>
                    <a:pt x="4091" y="9610"/>
                    <a:pt x="3770" y="9193"/>
                  </a:cubicBezTo>
                  <a:lnTo>
                    <a:pt x="3305" y="8471"/>
                  </a:lnTo>
                  <a:cubicBezTo>
                    <a:pt x="3225" y="8343"/>
                    <a:pt x="3129" y="8198"/>
                    <a:pt x="3032" y="8054"/>
                  </a:cubicBezTo>
                  <a:cubicBezTo>
                    <a:pt x="3000" y="7990"/>
                    <a:pt x="2952" y="7926"/>
                    <a:pt x="2904" y="7845"/>
                  </a:cubicBezTo>
                  <a:cubicBezTo>
                    <a:pt x="2856" y="7781"/>
                    <a:pt x="2824" y="7701"/>
                    <a:pt x="2776" y="7621"/>
                  </a:cubicBezTo>
                  <a:cubicBezTo>
                    <a:pt x="2615" y="7316"/>
                    <a:pt x="2439" y="6995"/>
                    <a:pt x="2246" y="6658"/>
                  </a:cubicBezTo>
                  <a:cubicBezTo>
                    <a:pt x="2198" y="6578"/>
                    <a:pt x="2166" y="6482"/>
                    <a:pt x="2118" y="6401"/>
                  </a:cubicBezTo>
                  <a:cubicBezTo>
                    <a:pt x="2070" y="6321"/>
                    <a:pt x="2038" y="6225"/>
                    <a:pt x="1990" y="6145"/>
                  </a:cubicBezTo>
                  <a:cubicBezTo>
                    <a:pt x="1909" y="5952"/>
                    <a:pt x="1829" y="5776"/>
                    <a:pt x="1749" y="5583"/>
                  </a:cubicBezTo>
                  <a:cubicBezTo>
                    <a:pt x="1653" y="5407"/>
                    <a:pt x="1572" y="5230"/>
                    <a:pt x="1492" y="5038"/>
                  </a:cubicBezTo>
                  <a:cubicBezTo>
                    <a:pt x="1460" y="4957"/>
                    <a:pt x="1412" y="4861"/>
                    <a:pt x="1380" y="4781"/>
                  </a:cubicBezTo>
                  <a:cubicBezTo>
                    <a:pt x="1348" y="4685"/>
                    <a:pt x="1316" y="4588"/>
                    <a:pt x="1284" y="4508"/>
                  </a:cubicBezTo>
                  <a:cubicBezTo>
                    <a:pt x="1155" y="4139"/>
                    <a:pt x="1027" y="3802"/>
                    <a:pt x="899" y="3465"/>
                  </a:cubicBezTo>
                  <a:cubicBezTo>
                    <a:pt x="883" y="3385"/>
                    <a:pt x="834" y="3305"/>
                    <a:pt x="818" y="3225"/>
                  </a:cubicBezTo>
                  <a:cubicBezTo>
                    <a:pt x="786" y="3145"/>
                    <a:pt x="770" y="3064"/>
                    <a:pt x="754" y="2984"/>
                  </a:cubicBezTo>
                  <a:lnTo>
                    <a:pt x="626" y="2519"/>
                  </a:lnTo>
                  <a:cubicBezTo>
                    <a:pt x="530" y="2214"/>
                    <a:pt x="449" y="1941"/>
                    <a:pt x="385" y="1685"/>
                  </a:cubicBezTo>
                  <a:cubicBezTo>
                    <a:pt x="273" y="1171"/>
                    <a:pt x="177" y="754"/>
                    <a:pt x="112" y="449"/>
                  </a:cubicBezTo>
                  <a:cubicBezTo>
                    <a:pt x="98" y="318"/>
                    <a:pt x="70" y="173"/>
                    <a:pt x="16" y="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2655254" y="1716048"/>
              <a:ext cx="79313" cy="92170"/>
            </a:xfrm>
            <a:custGeom>
              <a:rect b="b" l="l" r="r" t="t"/>
              <a:pathLst>
                <a:path extrusionOk="0" h="2760" w="2375">
                  <a:moveTo>
                    <a:pt x="64" y="0"/>
                  </a:moveTo>
                  <a:lnTo>
                    <a:pt x="64" y="0"/>
                  </a:lnTo>
                  <a:cubicBezTo>
                    <a:pt x="0" y="402"/>
                    <a:pt x="16" y="819"/>
                    <a:pt x="113" y="1220"/>
                  </a:cubicBezTo>
                  <a:cubicBezTo>
                    <a:pt x="143" y="1357"/>
                    <a:pt x="232" y="1510"/>
                    <a:pt x="365" y="1510"/>
                  </a:cubicBezTo>
                  <a:cubicBezTo>
                    <a:pt x="372" y="1510"/>
                    <a:pt x="379" y="1509"/>
                    <a:pt x="385" y="1509"/>
                  </a:cubicBezTo>
                  <a:cubicBezTo>
                    <a:pt x="449" y="1476"/>
                    <a:pt x="514" y="1428"/>
                    <a:pt x="546" y="1364"/>
                  </a:cubicBezTo>
                  <a:cubicBezTo>
                    <a:pt x="653" y="1209"/>
                    <a:pt x="725" y="1027"/>
                    <a:pt x="761" y="845"/>
                  </a:cubicBezTo>
                  <a:lnTo>
                    <a:pt x="761" y="845"/>
                  </a:lnTo>
                  <a:cubicBezTo>
                    <a:pt x="735" y="1144"/>
                    <a:pt x="771" y="1458"/>
                    <a:pt x="851" y="1749"/>
                  </a:cubicBezTo>
                  <a:cubicBezTo>
                    <a:pt x="899" y="1910"/>
                    <a:pt x="1011" y="2086"/>
                    <a:pt x="1171" y="2102"/>
                  </a:cubicBezTo>
                  <a:cubicBezTo>
                    <a:pt x="1178" y="2103"/>
                    <a:pt x="1185" y="2103"/>
                    <a:pt x="1192" y="2103"/>
                  </a:cubicBezTo>
                  <a:cubicBezTo>
                    <a:pt x="1373" y="2103"/>
                    <a:pt x="1493" y="1903"/>
                    <a:pt x="1524" y="1717"/>
                  </a:cubicBezTo>
                  <a:cubicBezTo>
                    <a:pt x="1508" y="1525"/>
                    <a:pt x="1540" y="1348"/>
                    <a:pt x="1572" y="1156"/>
                  </a:cubicBezTo>
                  <a:lnTo>
                    <a:pt x="1572" y="1156"/>
                  </a:lnTo>
                  <a:cubicBezTo>
                    <a:pt x="1540" y="1525"/>
                    <a:pt x="1524" y="1894"/>
                    <a:pt x="1556" y="2247"/>
                  </a:cubicBezTo>
                  <a:cubicBezTo>
                    <a:pt x="1572" y="2359"/>
                    <a:pt x="1589" y="2471"/>
                    <a:pt x="1637" y="2583"/>
                  </a:cubicBezTo>
                  <a:cubicBezTo>
                    <a:pt x="1685" y="2680"/>
                    <a:pt x="1781" y="2744"/>
                    <a:pt x="1893" y="2760"/>
                  </a:cubicBezTo>
                  <a:cubicBezTo>
                    <a:pt x="2022" y="2760"/>
                    <a:pt x="2134" y="2696"/>
                    <a:pt x="2182" y="2583"/>
                  </a:cubicBezTo>
                  <a:cubicBezTo>
                    <a:pt x="2246" y="2471"/>
                    <a:pt x="2278" y="2359"/>
                    <a:pt x="2278" y="2231"/>
                  </a:cubicBezTo>
                  <a:cubicBezTo>
                    <a:pt x="2327" y="1829"/>
                    <a:pt x="2359" y="1428"/>
                    <a:pt x="2375" y="102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2168222" y="1442777"/>
              <a:ext cx="140960" cy="426721"/>
            </a:xfrm>
            <a:custGeom>
              <a:rect b="b" l="l" r="r" t="t"/>
              <a:pathLst>
                <a:path extrusionOk="0" h="12778" w="4221">
                  <a:moveTo>
                    <a:pt x="508" y="0"/>
                  </a:moveTo>
                  <a:cubicBezTo>
                    <a:pt x="457" y="0"/>
                    <a:pt x="349" y="192"/>
                    <a:pt x="241" y="547"/>
                  </a:cubicBezTo>
                  <a:cubicBezTo>
                    <a:pt x="81" y="1076"/>
                    <a:pt x="1" y="1622"/>
                    <a:pt x="33" y="2167"/>
                  </a:cubicBezTo>
                  <a:cubicBezTo>
                    <a:pt x="65" y="3001"/>
                    <a:pt x="273" y="3804"/>
                    <a:pt x="642" y="4542"/>
                  </a:cubicBezTo>
                  <a:cubicBezTo>
                    <a:pt x="1044" y="5392"/>
                    <a:pt x="1653" y="6178"/>
                    <a:pt x="2215" y="6996"/>
                  </a:cubicBezTo>
                  <a:cubicBezTo>
                    <a:pt x="2776" y="7798"/>
                    <a:pt x="3225" y="8617"/>
                    <a:pt x="3402" y="9403"/>
                  </a:cubicBezTo>
                  <a:cubicBezTo>
                    <a:pt x="3498" y="9772"/>
                    <a:pt x="3514" y="10157"/>
                    <a:pt x="3482" y="10526"/>
                  </a:cubicBezTo>
                  <a:cubicBezTo>
                    <a:pt x="3434" y="10847"/>
                    <a:pt x="3338" y="11152"/>
                    <a:pt x="3177" y="11440"/>
                  </a:cubicBezTo>
                  <a:cubicBezTo>
                    <a:pt x="2953" y="11873"/>
                    <a:pt x="2616" y="12226"/>
                    <a:pt x="2183" y="12451"/>
                  </a:cubicBezTo>
                  <a:cubicBezTo>
                    <a:pt x="1878" y="12611"/>
                    <a:pt x="1669" y="12644"/>
                    <a:pt x="1669" y="12708"/>
                  </a:cubicBezTo>
                  <a:cubicBezTo>
                    <a:pt x="1669" y="12739"/>
                    <a:pt x="1766" y="12778"/>
                    <a:pt x="1946" y="12778"/>
                  </a:cubicBezTo>
                  <a:cubicBezTo>
                    <a:pt x="2040" y="12778"/>
                    <a:pt x="2157" y="12767"/>
                    <a:pt x="2295" y="12740"/>
                  </a:cubicBezTo>
                  <a:cubicBezTo>
                    <a:pt x="2856" y="12595"/>
                    <a:pt x="3354" y="12226"/>
                    <a:pt x="3659" y="11745"/>
                  </a:cubicBezTo>
                  <a:cubicBezTo>
                    <a:pt x="3899" y="11408"/>
                    <a:pt x="4060" y="11039"/>
                    <a:pt x="4140" y="10638"/>
                  </a:cubicBezTo>
                  <a:cubicBezTo>
                    <a:pt x="4220" y="10189"/>
                    <a:pt x="4220" y="9724"/>
                    <a:pt x="4140" y="9258"/>
                  </a:cubicBezTo>
                  <a:cubicBezTo>
                    <a:pt x="3963" y="8312"/>
                    <a:pt x="3466" y="7381"/>
                    <a:pt x="2873" y="6531"/>
                  </a:cubicBezTo>
                  <a:cubicBezTo>
                    <a:pt x="2279" y="5681"/>
                    <a:pt x="1685" y="4943"/>
                    <a:pt x="1300" y="4205"/>
                  </a:cubicBezTo>
                  <a:cubicBezTo>
                    <a:pt x="947" y="3563"/>
                    <a:pt x="707" y="2857"/>
                    <a:pt x="594" y="2119"/>
                  </a:cubicBezTo>
                  <a:cubicBezTo>
                    <a:pt x="530" y="1622"/>
                    <a:pt x="514" y="1108"/>
                    <a:pt x="546" y="595"/>
                  </a:cubicBezTo>
                  <a:cubicBezTo>
                    <a:pt x="562" y="226"/>
                    <a:pt x="578" y="17"/>
                    <a:pt x="514" y="1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1904101" y="1359757"/>
              <a:ext cx="276477" cy="584045"/>
            </a:xfrm>
            <a:custGeom>
              <a:rect b="b" l="l" r="r" t="t"/>
              <a:pathLst>
                <a:path extrusionOk="0" h="17489" w="8279">
                  <a:moveTo>
                    <a:pt x="3771" y="1"/>
                  </a:moveTo>
                  <a:lnTo>
                    <a:pt x="48" y="4252"/>
                  </a:lnTo>
                  <a:lnTo>
                    <a:pt x="0" y="14632"/>
                  </a:lnTo>
                  <a:cubicBezTo>
                    <a:pt x="0" y="16188"/>
                    <a:pt x="1236" y="17456"/>
                    <a:pt x="2792" y="17488"/>
                  </a:cubicBezTo>
                  <a:cubicBezTo>
                    <a:pt x="2812" y="17488"/>
                    <a:pt x="2831" y="17489"/>
                    <a:pt x="2851" y="17489"/>
                  </a:cubicBezTo>
                  <a:cubicBezTo>
                    <a:pt x="4381" y="17489"/>
                    <a:pt x="5632" y="16265"/>
                    <a:pt x="5680" y="14745"/>
                  </a:cubicBezTo>
                  <a:cubicBezTo>
                    <a:pt x="5728" y="13589"/>
                    <a:pt x="5776" y="12531"/>
                    <a:pt x="5776" y="12531"/>
                  </a:cubicBezTo>
                  <a:cubicBezTo>
                    <a:pt x="5776" y="12531"/>
                    <a:pt x="8086" y="12226"/>
                    <a:pt x="8182" y="9867"/>
                  </a:cubicBezTo>
                  <a:cubicBezTo>
                    <a:pt x="8279" y="7493"/>
                    <a:pt x="8038" y="2054"/>
                    <a:pt x="8038" y="2054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2132322" y="1552112"/>
              <a:ext cx="23076" cy="19903"/>
            </a:xfrm>
            <a:custGeom>
              <a:rect b="b" l="l" r="r" t="t"/>
              <a:pathLst>
                <a:path extrusionOk="0" h="596" w="691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50" y="570"/>
                    <a:pt x="321" y="595"/>
                    <a:pt x="391" y="595"/>
                  </a:cubicBezTo>
                  <a:cubicBezTo>
                    <a:pt x="542" y="595"/>
                    <a:pt x="691" y="480"/>
                    <a:pt x="691" y="305"/>
                  </a:cubicBezTo>
                  <a:cubicBezTo>
                    <a:pt x="691" y="145"/>
                    <a:pt x="562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2129650" y="1538019"/>
              <a:ext cx="39673" cy="12089"/>
            </a:xfrm>
            <a:custGeom>
              <a:rect b="b" l="l" r="r" t="t"/>
              <a:pathLst>
                <a:path extrusionOk="0" h="362" w="1188">
                  <a:moveTo>
                    <a:pt x="568" y="0"/>
                  </a:moveTo>
                  <a:cubicBezTo>
                    <a:pt x="416" y="0"/>
                    <a:pt x="262" y="45"/>
                    <a:pt x="129" y="133"/>
                  </a:cubicBezTo>
                  <a:cubicBezTo>
                    <a:pt x="33" y="214"/>
                    <a:pt x="1" y="294"/>
                    <a:pt x="17" y="310"/>
                  </a:cubicBezTo>
                  <a:cubicBezTo>
                    <a:pt x="20" y="313"/>
                    <a:pt x="24" y="314"/>
                    <a:pt x="30" y="314"/>
                  </a:cubicBezTo>
                  <a:cubicBezTo>
                    <a:pt x="87" y="314"/>
                    <a:pt x="281" y="196"/>
                    <a:pt x="549" y="196"/>
                  </a:cubicBezTo>
                  <a:cubicBezTo>
                    <a:pt x="564" y="196"/>
                    <a:pt x="579" y="197"/>
                    <a:pt x="594" y="198"/>
                  </a:cubicBezTo>
                  <a:cubicBezTo>
                    <a:pt x="888" y="212"/>
                    <a:pt x="1102" y="362"/>
                    <a:pt x="1160" y="362"/>
                  </a:cubicBezTo>
                  <a:cubicBezTo>
                    <a:pt x="1165" y="362"/>
                    <a:pt x="1169" y="361"/>
                    <a:pt x="1172" y="358"/>
                  </a:cubicBezTo>
                  <a:cubicBezTo>
                    <a:pt x="1188" y="342"/>
                    <a:pt x="1156" y="262"/>
                    <a:pt x="1059" y="182"/>
                  </a:cubicBezTo>
                  <a:cubicBezTo>
                    <a:pt x="921" y="61"/>
                    <a:pt x="746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2018746" y="1552112"/>
              <a:ext cx="23076" cy="19903"/>
            </a:xfrm>
            <a:custGeom>
              <a:rect b="b" l="l" r="r" t="t"/>
              <a:pathLst>
                <a:path extrusionOk="0" h="596" w="691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49" y="570"/>
                    <a:pt x="320" y="595"/>
                    <a:pt x="391" y="595"/>
                  </a:cubicBezTo>
                  <a:cubicBezTo>
                    <a:pt x="542" y="595"/>
                    <a:pt x="690" y="480"/>
                    <a:pt x="690" y="305"/>
                  </a:cubicBezTo>
                  <a:cubicBezTo>
                    <a:pt x="690" y="145"/>
                    <a:pt x="546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2011800" y="1540157"/>
              <a:ext cx="40208" cy="12223"/>
            </a:xfrm>
            <a:custGeom>
              <a:rect b="b" l="l" r="r" t="t"/>
              <a:pathLst>
                <a:path extrusionOk="0" h="366" w="1204">
                  <a:moveTo>
                    <a:pt x="578" y="0"/>
                  </a:moveTo>
                  <a:cubicBezTo>
                    <a:pt x="428" y="0"/>
                    <a:pt x="278" y="45"/>
                    <a:pt x="144" y="134"/>
                  </a:cubicBezTo>
                  <a:cubicBezTo>
                    <a:pt x="48" y="214"/>
                    <a:pt x="0" y="294"/>
                    <a:pt x="16" y="310"/>
                  </a:cubicBezTo>
                  <a:cubicBezTo>
                    <a:pt x="20" y="316"/>
                    <a:pt x="27" y="318"/>
                    <a:pt x="37" y="318"/>
                  </a:cubicBezTo>
                  <a:cubicBezTo>
                    <a:pt x="104" y="318"/>
                    <a:pt x="306" y="197"/>
                    <a:pt x="568" y="197"/>
                  </a:cubicBezTo>
                  <a:cubicBezTo>
                    <a:pt x="582" y="197"/>
                    <a:pt x="596" y="197"/>
                    <a:pt x="610" y="198"/>
                  </a:cubicBezTo>
                  <a:cubicBezTo>
                    <a:pt x="895" y="212"/>
                    <a:pt x="1092" y="366"/>
                    <a:pt x="1165" y="366"/>
                  </a:cubicBezTo>
                  <a:cubicBezTo>
                    <a:pt x="1175" y="366"/>
                    <a:pt x="1182" y="364"/>
                    <a:pt x="1187" y="358"/>
                  </a:cubicBezTo>
                  <a:cubicBezTo>
                    <a:pt x="1203" y="342"/>
                    <a:pt x="1171" y="262"/>
                    <a:pt x="1075" y="182"/>
                  </a:cubicBezTo>
                  <a:cubicBezTo>
                    <a:pt x="928" y="61"/>
                    <a:pt x="753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2086805" y="1548339"/>
              <a:ext cx="32159" cy="95777"/>
            </a:xfrm>
            <a:custGeom>
              <a:rect b="b" l="l" r="r" t="t"/>
              <a:pathLst>
                <a:path extrusionOk="0" h="2868" w="963">
                  <a:moveTo>
                    <a:pt x="33" y="1"/>
                  </a:moveTo>
                  <a:cubicBezTo>
                    <a:pt x="33" y="1"/>
                    <a:pt x="33" y="1"/>
                    <a:pt x="32" y="1"/>
                  </a:cubicBezTo>
                  <a:cubicBezTo>
                    <a:pt x="0" y="17"/>
                    <a:pt x="225" y="803"/>
                    <a:pt x="546" y="1750"/>
                  </a:cubicBezTo>
                  <a:cubicBezTo>
                    <a:pt x="626" y="1990"/>
                    <a:pt x="706" y="2215"/>
                    <a:pt x="770" y="2423"/>
                  </a:cubicBezTo>
                  <a:cubicBezTo>
                    <a:pt x="818" y="2504"/>
                    <a:pt x="834" y="2600"/>
                    <a:pt x="818" y="2680"/>
                  </a:cubicBezTo>
                  <a:cubicBezTo>
                    <a:pt x="818" y="2744"/>
                    <a:pt x="738" y="2760"/>
                    <a:pt x="658" y="2760"/>
                  </a:cubicBezTo>
                  <a:cubicBezTo>
                    <a:pt x="481" y="2760"/>
                    <a:pt x="305" y="2792"/>
                    <a:pt x="128" y="2841"/>
                  </a:cubicBezTo>
                  <a:cubicBezTo>
                    <a:pt x="232" y="2859"/>
                    <a:pt x="335" y="2867"/>
                    <a:pt x="439" y="2867"/>
                  </a:cubicBezTo>
                  <a:cubicBezTo>
                    <a:pt x="512" y="2867"/>
                    <a:pt x="585" y="2863"/>
                    <a:pt x="658" y="2857"/>
                  </a:cubicBezTo>
                  <a:cubicBezTo>
                    <a:pt x="706" y="2857"/>
                    <a:pt x="754" y="2857"/>
                    <a:pt x="802" y="2841"/>
                  </a:cubicBezTo>
                  <a:cubicBezTo>
                    <a:pt x="850" y="2825"/>
                    <a:pt x="915" y="2792"/>
                    <a:pt x="931" y="2728"/>
                  </a:cubicBezTo>
                  <a:cubicBezTo>
                    <a:pt x="963" y="2616"/>
                    <a:pt x="947" y="2488"/>
                    <a:pt x="899" y="2391"/>
                  </a:cubicBezTo>
                  <a:cubicBezTo>
                    <a:pt x="818" y="2167"/>
                    <a:pt x="754" y="1942"/>
                    <a:pt x="674" y="1702"/>
                  </a:cubicBezTo>
                  <a:cubicBezTo>
                    <a:pt x="356" y="765"/>
                    <a:pt x="70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1994100" y="1744434"/>
              <a:ext cx="102890" cy="53365"/>
            </a:xfrm>
            <a:custGeom>
              <a:rect b="b" l="l" r="r" t="t"/>
              <a:pathLst>
                <a:path extrusionOk="0" h="1598" w="3081">
                  <a:moveTo>
                    <a:pt x="1" y="1"/>
                  </a:moveTo>
                  <a:cubicBezTo>
                    <a:pt x="1" y="1"/>
                    <a:pt x="666" y="1598"/>
                    <a:pt x="2763" y="1598"/>
                  </a:cubicBezTo>
                  <a:cubicBezTo>
                    <a:pt x="2851" y="1598"/>
                    <a:pt x="2940" y="1595"/>
                    <a:pt x="3033" y="1589"/>
                  </a:cubicBezTo>
                  <a:lnTo>
                    <a:pt x="3081" y="1012"/>
                  </a:lnTo>
                  <a:cubicBezTo>
                    <a:pt x="1974" y="979"/>
                    <a:pt x="899" y="626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2054645" y="1654635"/>
              <a:ext cx="33261" cy="23978"/>
            </a:xfrm>
            <a:custGeom>
              <a:rect b="b" l="l" r="r" t="t"/>
              <a:pathLst>
                <a:path extrusionOk="0" h="718" w="996">
                  <a:moveTo>
                    <a:pt x="424" y="0"/>
                  </a:moveTo>
                  <a:cubicBezTo>
                    <a:pt x="351" y="0"/>
                    <a:pt x="278" y="17"/>
                    <a:pt x="209" y="43"/>
                  </a:cubicBezTo>
                  <a:cubicBezTo>
                    <a:pt x="81" y="123"/>
                    <a:pt x="1" y="251"/>
                    <a:pt x="17" y="396"/>
                  </a:cubicBezTo>
                  <a:cubicBezTo>
                    <a:pt x="65" y="556"/>
                    <a:pt x="193" y="684"/>
                    <a:pt x="353" y="700"/>
                  </a:cubicBezTo>
                  <a:cubicBezTo>
                    <a:pt x="405" y="712"/>
                    <a:pt x="458" y="717"/>
                    <a:pt x="512" y="717"/>
                  </a:cubicBezTo>
                  <a:cubicBezTo>
                    <a:pt x="612" y="717"/>
                    <a:pt x="715" y="699"/>
                    <a:pt x="819" y="668"/>
                  </a:cubicBezTo>
                  <a:cubicBezTo>
                    <a:pt x="867" y="668"/>
                    <a:pt x="899" y="652"/>
                    <a:pt x="947" y="620"/>
                  </a:cubicBezTo>
                  <a:cubicBezTo>
                    <a:pt x="979" y="604"/>
                    <a:pt x="995" y="556"/>
                    <a:pt x="995" y="508"/>
                  </a:cubicBezTo>
                  <a:lnTo>
                    <a:pt x="979" y="492"/>
                  </a:lnTo>
                  <a:cubicBezTo>
                    <a:pt x="947" y="299"/>
                    <a:pt x="803" y="123"/>
                    <a:pt x="610" y="43"/>
                  </a:cubicBezTo>
                  <a:cubicBezTo>
                    <a:pt x="551" y="13"/>
                    <a:pt x="487" y="0"/>
                    <a:pt x="42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2058987" y="1642646"/>
              <a:ext cx="35866" cy="33796"/>
            </a:xfrm>
            <a:custGeom>
              <a:rect b="b" l="l" r="r" t="t"/>
              <a:pathLst>
                <a:path extrusionOk="0" h="1012" w="1074">
                  <a:moveTo>
                    <a:pt x="63" y="1"/>
                  </a:moveTo>
                  <a:lnTo>
                    <a:pt x="63" y="17"/>
                  </a:lnTo>
                  <a:cubicBezTo>
                    <a:pt x="62" y="15"/>
                    <a:pt x="61" y="15"/>
                    <a:pt x="59" y="15"/>
                  </a:cubicBezTo>
                  <a:cubicBezTo>
                    <a:pt x="40" y="15"/>
                    <a:pt x="0" y="108"/>
                    <a:pt x="15" y="257"/>
                  </a:cubicBezTo>
                  <a:cubicBezTo>
                    <a:pt x="63" y="674"/>
                    <a:pt x="400" y="995"/>
                    <a:pt x="833" y="1011"/>
                  </a:cubicBezTo>
                  <a:cubicBezTo>
                    <a:pt x="978" y="1011"/>
                    <a:pt x="1074" y="963"/>
                    <a:pt x="1074" y="947"/>
                  </a:cubicBezTo>
                  <a:cubicBezTo>
                    <a:pt x="1074" y="899"/>
                    <a:pt x="689" y="931"/>
                    <a:pt x="400" y="658"/>
                  </a:cubicBezTo>
                  <a:cubicBezTo>
                    <a:pt x="111" y="370"/>
                    <a:pt x="111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852672" y="1347534"/>
              <a:ext cx="330043" cy="319356"/>
            </a:xfrm>
            <a:custGeom>
              <a:rect b="b" l="l" r="r" t="t"/>
              <a:pathLst>
                <a:path extrusionOk="0" h="9563" w="9883">
                  <a:moveTo>
                    <a:pt x="9862" y="2525"/>
                  </a:moveTo>
                  <a:lnTo>
                    <a:pt x="9883" y="2613"/>
                  </a:lnTo>
                  <a:cubicBezTo>
                    <a:pt x="9876" y="2583"/>
                    <a:pt x="9869" y="2554"/>
                    <a:pt x="9862" y="2525"/>
                  </a:cubicBezTo>
                  <a:close/>
                  <a:moveTo>
                    <a:pt x="6048" y="0"/>
                  </a:moveTo>
                  <a:cubicBezTo>
                    <a:pt x="4300" y="0"/>
                    <a:pt x="2640" y="773"/>
                    <a:pt x="1492" y="2099"/>
                  </a:cubicBezTo>
                  <a:cubicBezTo>
                    <a:pt x="497" y="3303"/>
                    <a:pt x="0" y="4971"/>
                    <a:pt x="401" y="6495"/>
                  </a:cubicBezTo>
                  <a:cubicBezTo>
                    <a:pt x="546" y="7041"/>
                    <a:pt x="947" y="9479"/>
                    <a:pt x="1508" y="9560"/>
                  </a:cubicBezTo>
                  <a:cubicBezTo>
                    <a:pt x="1520" y="9561"/>
                    <a:pt x="1532" y="9562"/>
                    <a:pt x="1544" y="9562"/>
                  </a:cubicBezTo>
                  <a:cubicBezTo>
                    <a:pt x="2136" y="9562"/>
                    <a:pt x="2587" y="7222"/>
                    <a:pt x="2776" y="6656"/>
                  </a:cubicBezTo>
                  <a:cubicBezTo>
                    <a:pt x="2968" y="6062"/>
                    <a:pt x="2968" y="5420"/>
                    <a:pt x="3193" y="4843"/>
                  </a:cubicBezTo>
                  <a:cubicBezTo>
                    <a:pt x="3535" y="5143"/>
                    <a:pt x="3978" y="5275"/>
                    <a:pt x="4434" y="5275"/>
                  </a:cubicBezTo>
                  <a:cubicBezTo>
                    <a:pt x="4854" y="5275"/>
                    <a:pt x="5287" y="5163"/>
                    <a:pt x="5663" y="4971"/>
                  </a:cubicBezTo>
                  <a:cubicBezTo>
                    <a:pt x="6450" y="4570"/>
                    <a:pt x="7027" y="3896"/>
                    <a:pt x="7605" y="3222"/>
                  </a:cubicBezTo>
                  <a:lnTo>
                    <a:pt x="7605" y="3222"/>
                  </a:lnTo>
                  <a:lnTo>
                    <a:pt x="6963" y="4634"/>
                  </a:lnTo>
                  <a:cubicBezTo>
                    <a:pt x="8371" y="4634"/>
                    <a:pt x="9561" y="3604"/>
                    <a:pt x="9763" y="2206"/>
                  </a:cubicBezTo>
                  <a:lnTo>
                    <a:pt x="9763" y="2206"/>
                  </a:lnTo>
                  <a:cubicBezTo>
                    <a:pt x="9801" y="2310"/>
                    <a:pt x="9834" y="2417"/>
                    <a:pt x="9862" y="2525"/>
                  </a:cubicBezTo>
                  <a:lnTo>
                    <a:pt x="9862" y="2525"/>
                  </a:lnTo>
                  <a:lnTo>
                    <a:pt x="9771" y="2147"/>
                  </a:lnTo>
                  <a:cubicBezTo>
                    <a:pt x="9768" y="2167"/>
                    <a:pt x="9766" y="2186"/>
                    <a:pt x="9763" y="2206"/>
                  </a:cubicBezTo>
                  <a:lnTo>
                    <a:pt x="9763" y="2206"/>
                  </a:lnTo>
                  <a:cubicBezTo>
                    <a:pt x="9564" y="1662"/>
                    <a:pt x="9224" y="1177"/>
                    <a:pt x="8760" y="816"/>
                  </a:cubicBezTo>
                  <a:cubicBezTo>
                    <a:pt x="8086" y="319"/>
                    <a:pt x="7284" y="46"/>
                    <a:pt x="6450" y="14"/>
                  </a:cubicBezTo>
                  <a:cubicBezTo>
                    <a:pt x="6315" y="5"/>
                    <a:pt x="6181" y="0"/>
                    <a:pt x="6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2154296" y="1426013"/>
              <a:ext cx="32193" cy="91836"/>
            </a:xfrm>
            <a:custGeom>
              <a:rect b="b" l="l" r="r" t="t"/>
              <a:pathLst>
                <a:path extrusionOk="0" h="2750" w="964">
                  <a:moveTo>
                    <a:pt x="168" y="0"/>
                  </a:moveTo>
                  <a:cubicBezTo>
                    <a:pt x="155" y="0"/>
                    <a:pt x="142" y="2"/>
                    <a:pt x="129" y="6"/>
                  </a:cubicBezTo>
                  <a:cubicBezTo>
                    <a:pt x="17" y="38"/>
                    <a:pt x="1" y="183"/>
                    <a:pt x="1" y="311"/>
                  </a:cubicBezTo>
                  <a:cubicBezTo>
                    <a:pt x="1" y="744"/>
                    <a:pt x="65" y="1161"/>
                    <a:pt x="161" y="1578"/>
                  </a:cubicBezTo>
                  <a:cubicBezTo>
                    <a:pt x="257" y="1979"/>
                    <a:pt x="482" y="2364"/>
                    <a:pt x="819" y="2637"/>
                  </a:cubicBezTo>
                  <a:lnTo>
                    <a:pt x="739" y="2685"/>
                  </a:lnTo>
                  <a:lnTo>
                    <a:pt x="819" y="2749"/>
                  </a:lnTo>
                  <a:cubicBezTo>
                    <a:pt x="963" y="1883"/>
                    <a:pt x="819" y="969"/>
                    <a:pt x="402" y="183"/>
                  </a:cubicBezTo>
                  <a:cubicBezTo>
                    <a:pt x="345" y="98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1811930" y="1437434"/>
              <a:ext cx="220240" cy="649533"/>
            </a:xfrm>
            <a:custGeom>
              <a:rect b="b" l="l" r="r" t="t"/>
              <a:pathLst>
                <a:path extrusionOk="0" h="19450" w="6595">
                  <a:moveTo>
                    <a:pt x="4493" y="1"/>
                  </a:moveTo>
                  <a:lnTo>
                    <a:pt x="1782" y="1028"/>
                  </a:lnTo>
                  <a:cubicBezTo>
                    <a:pt x="434" y="6130"/>
                    <a:pt x="1" y="11488"/>
                    <a:pt x="691" y="15996"/>
                  </a:cubicBezTo>
                  <a:cubicBezTo>
                    <a:pt x="755" y="16461"/>
                    <a:pt x="627" y="16943"/>
                    <a:pt x="771" y="17392"/>
                  </a:cubicBezTo>
                  <a:cubicBezTo>
                    <a:pt x="915" y="17841"/>
                    <a:pt x="1300" y="18258"/>
                    <a:pt x="1766" y="18290"/>
                  </a:cubicBezTo>
                  <a:cubicBezTo>
                    <a:pt x="1802" y="18294"/>
                    <a:pt x="1839" y="18296"/>
                    <a:pt x="1876" y="18296"/>
                  </a:cubicBezTo>
                  <a:cubicBezTo>
                    <a:pt x="2149" y="18296"/>
                    <a:pt x="2440" y="18200"/>
                    <a:pt x="2704" y="18200"/>
                  </a:cubicBezTo>
                  <a:cubicBezTo>
                    <a:pt x="2832" y="18200"/>
                    <a:pt x="2955" y="18223"/>
                    <a:pt x="3065" y="18290"/>
                  </a:cubicBezTo>
                  <a:cubicBezTo>
                    <a:pt x="3354" y="18467"/>
                    <a:pt x="3434" y="18852"/>
                    <a:pt x="3643" y="19109"/>
                  </a:cubicBezTo>
                  <a:cubicBezTo>
                    <a:pt x="3864" y="19330"/>
                    <a:pt x="4153" y="19450"/>
                    <a:pt x="4448" y="19450"/>
                  </a:cubicBezTo>
                  <a:cubicBezTo>
                    <a:pt x="4559" y="19450"/>
                    <a:pt x="4672" y="19433"/>
                    <a:pt x="4782" y="19397"/>
                  </a:cubicBezTo>
                  <a:cubicBezTo>
                    <a:pt x="5183" y="19253"/>
                    <a:pt x="5520" y="18980"/>
                    <a:pt x="5744" y="18627"/>
                  </a:cubicBezTo>
                  <a:cubicBezTo>
                    <a:pt x="6595" y="17456"/>
                    <a:pt x="6547" y="15852"/>
                    <a:pt x="6145" y="14456"/>
                  </a:cubicBezTo>
                  <a:cubicBezTo>
                    <a:pt x="5744" y="13060"/>
                    <a:pt x="5038" y="11777"/>
                    <a:pt x="4605" y="10397"/>
                  </a:cubicBezTo>
                  <a:cubicBezTo>
                    <a:pt x="3803" y="7814"/>
                    <a:pt x="4028" y="5039"/>
                    <a:pt x="4268" y="2359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1604047" y="2047160"/>
              <a:ext cx="744775" cy="544873"/>
            </a:xfrm>
            <a:custGeom>
              <a:rect b="b" l="l" r="r" t="t"/>
              <a:pathLst>
                <a:path extrusionOk="0" h="16316" w="22302">
                  <a:moveTo>
                    <a:pt x="19446" y="0"/>
                  </a:moveTo>
                  <a:cubicBezTo>
                    <a:pt x="19221" y="0"/>
                    <a:pt x="18002" y="1428"/>
                    <a:pt x="17617" y="1926"/>
                  </a:cubicBezTo>
                  <a:cubicBezTo>
                    <a:pt x="17348" y="2276"/>
                    <a:pt x="16748" y="3085"/>
                    <a:pt x="16429" y="3085"/>
                  </a:cubicBezTo>
                  <a:cubicBezTo>
                    <a:pt x="16310" y="3085"/>
                    <a:pt x="16230" y="2972"/>
                    <a:pt x="16221" y="2680"/>
                  </a:cubicBezTo>
                  <a:cubicBezTo>
                    <a:pt x="16221" y="2647"/>
                    <a:pt x="16221" y="2631"/>
                    <a:pt x="16205" y="2615"/>
                  </a:cubicBezTo>
                  <a:cubicBezTo>
                    <a:pt x="16205" y="1557"/>
                    <a:pt x="15852" y="754"/>
                    <a:pt x="15579" y="578"/>
                  </a:cubicBezTo>
                  <a:cubicBezTo>
                    <a:pt x="15523" y="548"/>
                    <a:pt x="15466" y="535"/>
                    <a:pt x="15411" y="535"/>
                  </a:cubicBezTo>
                  <a:cubicBezTo>
                    <a:pt x="15196" y="535"/>
                    <a:pt x="15011" y="737"/>
                    <a:pt x="15050" y="979"/>
                  </a:cubicBezTo>
                  <a:cubicBezTo>
                    <a:pt x="15066" y="1027"/>
                    <a:pt x="15066" y="1075"/>
                    <a:pt x="15098" y="1123"/>
                  </a:cubicBezTo>
                  <a:cubicBezTo>
                    <a:pt x="15098" y="1139"/>
                    <a:pt x="15114" y="1171"/>
                    <a:pt x="15114" y="1204"/>
                  </a:cubicBezTo>
                  <a:cubicBezTo>
                    <a:pt x="15194" y="1557"/>
                    <a:pt x="15242" y="1926"/>
                    <a:pt x="15242" y="2295"/>
                  </a:cubicBezTo>
                  <a:cubicBezTo>
                    <a:pt x="15258" y="2615"/>
                    <a:pt x="15210" y="2936"/>
                    <a:pt x="15114" y="3257"/>
                  </a:cubicBezTo>
                  <a:cubicBezTo>
                    <a:pt x="15002" y="3610"/>
                    <a:pt x="14889" y="3915"/>
                    <a:pt x="14793" y="4156"/>
                  </a:cubicBezTo>
                  <a:lnTo>
                    <a:pt x="14633" y="4348"/>
                  </a:lnTo>
                  <a:lnTo>
                    <a:pt x="5616" y="9450"/>
                  </a:lnTo>
                  <a:lnTo>
                    <a:pt x="5616" y="5166"/>
                  </a:lnTo>
                  <a:cubicBezTo>
                    <a:pt x="5616" y="5166"/>
                    <a:pt x="2872" y="5051"/>
                    <a:pt x="1388" y="5051"/>
                  </a:cubicBezTo>
                  <a:cubicBezTo>
                    <a:pt x="874" y="5051"/>
                    <a:pt x="512" y="5065"/>
                    <a:pt x="466" y="5102"/>
                  </a:cubicBezTo>
                  <a:cubicBezTo>
                    <a:pt x="338" y="5198"/>
                    <a:pt x="1" y="9273"/>
                    <a:pt x="450" y="11921"/>
                  </a:cubicBezTo>
                  <a:cubicBezTo>
                    <a:pt x="918" y="14643"/>
                    <a:pt x="3262" y="16315"/>
                    <a:pt x="5686" y="16315"/>
                  </a:cubicBezTo>
                  <a:cubicBezTo>
                    <a:pt x="6918" y="16315"/>
                    <a:pt x="8172" y="15883"/>
                    <a:pt x="9210" y="14937"/>
                  </a:cubicBezTo>
                  <a:lnTo>
                    <a:pt x="16702" y="8134"/>
                  </a:lnTo>
                  <a:lnTo>
                    <a:pt x="16734" y="8166"/>
                  </a:lnTo>
                  <a:lnTo>
                    <a:pt x="17793" y="7284"/>
                  </a:lnTo>
                  <a:lnTo>
                    <a:pt x="18002" y="6947"/>
                  </a:lnTo>
                  <a:lnTo>
                    <a:pt x="18258" y="6722"/>
                  </a:lnTo>
                  <a:cubicBezTo>
                    <a:pt x="19301" y="5920"/>
                    <a:pt x="20521" y="4942"/>
                    <a:pt x="21098" y="4348"/>
                  </a:cubicBezTo>
                  <a:cubicBezTo>
                    <a:pt x="22205" y="3225"/>
                    <a:pt x="22109" y="3129"/>
                    <a:pt x="21948" y="3016"/>
                  </a:cubicBezTo>
                  <a:cubicBezTo>
                    <a:pt x="21922" y="2997"/>
                    <a:pt x="21891" y="2987"/>
                    <a:pt x="21856" y="2987"/>
                  </a:cubicBezTo>
                  <a:cubicBezTo>
                    <a:pt x="21420" y="2987"/>
                    <a:pt x="20336" y="4370"/>
                    <a:pt x="20077" y="4370"/>
                  </a:cubicBezTo>
                  <a:cubicBezTo>
                    <a:pt x="20033" y="4370"/>
                    <a:pt x="20012" y="4330"/>
                    <a:pt x="20023" y="4236"/>
                  </a:cubicBezTo>
                  <a:cubicBezTo>
                    <a:pt x="20087" y="3562"/>
                    <a:pt x="22301" y="1781"/>
                    <a:pt x="21868" y="1492"/>
                  </a:cubicBezTo>
                  <a:cubicBezTo>
                    <a:pt x="21824" y="1463"/>
                    <a:pt x="21775" y="1450"/>
                    <a:pt x="21720" y="1450"/>
                  </a:cubicBezTo>
                  <a:cubicBezTo>
                    <a:pt x="21051" y="1450"/>
                    <a:pt x="19642" y="3463"/>
                    <a:pt x="19494" y="3626"/>
                  </a:cubicBezTo>
                  <a:cubicBezTo>
                    <a:pt x="19454" y="3679"/>
                    <a:pt x="19405" y="3700"/>
                    <a:pt x="19357" y="3700"/>
                  </a:cubicBezTo>
                  <a:cubicBezTo>
                    <a:pt x="19231" y="3700"/>
                    <a:pt x="19116" y="3550"/>
                    <a:pt x="19221" y="3434"/>
                  </a:cubicBezTo>
                  <a:cubicBezTo>
                    <a:pt x="19430" y="3209"/>
                    <a:pt x="21595" y="706"/>
                    <a:pt x="21050" y="337"/>
                  </a:cubicBezTo>
                  <a:cubicBezTo>
                    <a:pt x="21004" y="306"/>
                    <a:pt x="20959" y="293"/>
                    <a:pt x="20913" y="293"/>
                  </a:cubicBezTo>
                  <a:cubicBezTo>
                    <a:pt x="20656" y="293"/>
                    <a:pt x="20424" y="722"/>
                    <a:pt x="20424" y="722"/>
                  </a:cubicBezTo>
                  <a:cubicBezTo>
                    <a:pt x="20424" y="722"/>
                    <a:pt x="18699" y="3027"/>
                    <a:pt x="18342" y="3027"/>
                  </a:cubicBezTo>
                  <a:cubicBezTo>
                    <a:pt x="18328" y="3027"/>
                    <a:pt x="18316" y="3024"/>
                    <a:pt x="18307" y="3016"/>
                  </a:cubicBezTo>
                  <a:cubicBezTo>
                    <a:pt x="18050" y="2824"/>
                    <a:pt x="19093" y="1332"/>
                    <a:pt x="19478" y="851"/>
                  </a:cubicBezTo>
                  <a:cubicBezTo>
                    <a:pt x="19863" y="369"/>
                    <a:pt x="19799" y="0"/>
                    <a:pt x="1944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272434" y="1389245"/>
              <a:ext cx="195561" cy="204678"/>
            </a:xfrm>
            <a:custGeom>
              <a:rect b="b" l="l" r="r" t="t"/>
              <a:pathLst>
                <a:path extrusionOk="0" h="6129" w="5856">
                  <a:moveTo>
                    <a:pt x="2952" y="0"/>
                  </a:moveTo>
                  <a:cubicBezTo>
                    <a:pt x="2054" y="0"/>
                    <a:pt x="1348" y="738"/>
                    <a:pt x="1396" y="1636"/>
                  </a:cubicBezTo>
                  <a:cubicBezTo>
                    <a:pt x="1380" y="2294"/>
                    <a:pt x="1781" y="2904"/>
                    <a:pt x="2374" y="3177"/>
                  </a:cubicBezTo>
                  <a:cubicBezTo>
                    <a:pt x="0" y="3530"/>
                    <a:pt x="112" y="6113"/>
                    <a:pt x="112" y="6113"/>
                  </a:cubicBezTo>
                  <a:lnTo>
                    <a:pt x="5728" y="6129"/>
                  </a:lnTo>
                  <a:cubicBezTo>
                    <a:pt x="5728" y="6129"/>
                    <a:pt x="5856" y="3530"/>
                    <a:pt x="3498" y="3177"/>
                  </a:cubicBezTo>
                  <a:lnTo>
                    <a:pt x="3514" y="3177"/>
                  </a:lnTo>
                  <a:cubicBezTo>
                    <a:pt x="4107" y="2904"/>
                    <a:pt x="4492" y="2310"/>
                    <a:pt x="4492" y="1653"/>
                  </a:cubicBezTo>
                  <a:cubicBezTo>
                    <a:pt x="4540" y="754"/>
                    <a:pt x="3834" y="0"/>
                    <a:pt x="295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243748" y="1375419"/>
              <a:ext cx="117651" cy="98716"/>
            </a:xfrm>
            <a:custGeom>
              <a:rect b="b" l="l" r="r" t="t"/>
              <a:pathLst>
                <a:path extrusionOk="0" h="2956" w="3523">
                  <a:moveTo>
                    <a:pt x="1760" y="1"/>
                  </a:moveTo>
                  <a:cubicBezTo>
                    <a:pt x="1183" y="1"/>
                    <a:pt x="606" y="322"/>
                    <a:pt x="362" y="976"/>
                  </a:cubicBezTo>
                  <a:cubicBezTo>
                    <a:pt x="169" y="1441"/>
                    <a:pt x="249" y="1986"/>
                    <a:pt x="554" y="2387"/>
                  </a:cubicBezTo>
                  <a:cubicBezTo>
                    <a:pt x="763" y="2660"/>
                    <a:pt x="1052" y="2853"/>
                    <a:pt x="1372" y="2917"/>
                  </a:cubicBezTo>
                  <a:cubicBezTo>
                    <a:pt x="1453" y="2949"/>
                    <a:pt x="1549" y="2949"/>
                    <a:pt x="1645" y="2949"/>
                  </a:cubicBezTo>
                  <a:lnTo>
                    <a:pt x="1725" y="2949"/>
                  </a:lnTo>
                  <a:cubicBezTo>
                    <a:pt x="1725" y="2933"/>
                    <a:pt x="1597" y="2933"/>
                    <a:pt x="1388" y="2869"/>
                  </a:cubicBezTo>
                  <a:cubicBezTo>
                    <a:pt x="1084" y="2772"/>
                    <a:pt x="827" y="2580"/>
                    <a:pt x="650" y="2323"/>
                  </a:cubicBezTo>
                  <a:cubicBezTo>
                    <a:pt x="1" y="1420"/>
                    <a:pt x="650" y="173"/>
                    <a:pt x="1748" y="173"/>
                  </a:cubicBezTo>
                  <a:cubicBezTo>
                    <a:pt x="1762" y="173"/>
                    <a:pt x="1776" y="173"/>
                    <a:pt x="1790" y="173"/>
                  </a:cubicBezTo>
                  <a:cubicBezTo>
                    <a:pt x="2897" y="189"/>
                    <a:pt x="3522" y="1473"/>
                    <a:pt x="2832" y="2371"/>
                  </a:cubicBezTo>
                  <a:cubicBezTo>
                    <a:pt x="2640" y="2612"/>
                    <a:pt x="2383" y="2788"/>
                    <a:pt x="2078" y="2869"/>
                  </a:cubicBezTo>
                  <a:cubicBezTo>
                    <a:pt x="1854" y="2933"/>
                    <a:pt x="1725" y="2933"/>
                    <a:pt x="1725" y="2949"/>
                  </a:cubicBezTo>
                  <a:lnTo>
                    <a:pt x="1822" y="2949"/>
                  </a:lnTo>
                  <a:cubicBezTo>
                    <a:pt x="1850" y="2954"/>
                    <a:pt x="1877" y="2956"/>
                    <a:pt x="1903" y="2956"/>
                  </a:cubicBezTo>
                  <a:cubicBezTo>
                    <a:pt x="1966" y="2956"/>
                    <a:pt x="2026" y="2944"/>
                    <a:pt x="2094" y="2933"/>
                  </a:cubicBezTo>
                  <a:cubicBezTo>
                    <a:pt x="2415" y="2869"/>
                    <a:pt x="2704" y="2692"/>
                    <a:pt x="2929" y="2436"/>
                  </a:cubicBezTo>
                  <a:cubicBezTo>
                    <a:pt x="3250" y="2034"/>
                    <a:pt x="3346" y="1505"/>
                    <a:pt x="3185" y="1024"/>
                  </a:cubicBezTo>
                  <a:cubicBezTo>
                    <a:pt x="2957" y="346"/>
                    <a:pt x="2358" y="1"/>
                    <a:pt x="17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232761" y="1463615"/>
              <a:ext cx="41844" cy="53232"/>
            </a:xfrm>
            <a:custGeom>
              <a:rect b="b" l="l" r="r" t="t"/>
              <a:pathLst>
                <a:path extrusionOk="0" h="1594" w="1253">
                  <a:moveTo>
                    <a:pt x="1212" y="1"/>
                  </a:moveTo>
                  <a:cubicBezTo>
                    <a:pt x="1146" y="1"/>
                    <a:pt x="869" y="327"/>
                    <a:pt x="562" y="741"/>
                  </a:cubicBezTo>
                  <a:cubicBezTo>
                    <a:pt x="225" y="1190"/>
                    <a:pt x="1" y="1559"/>
                    <a:pt x="33" y="1591"/>
                  </a:cubicBezTo>
                  <a:cubicBezTo>
                    <a:pt x="34" y="1593"/>
                    <a:pt x="36" y="1593"/>
                    <a:pt x="39" y="1593"/>
                  </a:cubicBezTo>
                  <a:cubicBezTo>
                    <a:pt x="91" y="1593"/>
                    <a:pt x="369" y="1267"/>
                    <a:pt x="691" y="853"/>
                  </a:cubicBezTo>
                  <a:cubicBezTo>
                    <a:pt x="1012" y="404"/>
                    <a:pt x="1252" y="35"/>
                    <a:pt x="1220" y="3"/>
                  </a:cubicBezTo>
                  <a:cubicBezTo>
                    <a:pt x="1218" y="2"/>
                    <a:pt x="1215" y="1"/>
                    <a:pt x="12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036131" y="1230084"/>
              <a:ext cx="588320" cy="515919"/>
            </a:xfrm>
            <a:custGeom>
              <a:rect b="b" l="l" r="r" t="t"/>
              <a:pathLst>
                <a:path extrusionOk="0" h="15449" w="17617">
                  <a:moveTo>
                    <a:pt x="8856" y="0"/>
                  </a:moveTo>
                  <a:cubicBezTo>
                    <a:pt x="7493" y="0"/>
                    <a:pt x="6112" y="363"/>
                    <a:pt x="4862" y="1124"/>
                  </a:cubicBezTo>
                  <a:cubicBezTo>
                    <a:pt x="1252" y="3322"/>
                    <a:pt x="97" y="8023"/>
                    <a:pt x="2263" y="11649"/>
                  </a:cubicBezTo>
                  <a:cubicBezTo>
                    <a:pt x="2712" y="12419"/>
                    <a:pt x="3274" y="13093"/>
                    <a:pt x="3964" y="13654"/>
                  </a:cubicBezTo>
                  <a:cubicBezTo>
                    <a:pt x="4605" y="14200"/>
                    <a:pt x="5343" y="14633"/>
                    <a:pt x="6113" y="14938"/>
                  </a:cubicBezTo>
                  <a:cubicBezTo>
                    <a:pt x="7012" y="15277"/>
                    <a:pt x="7961" y="15449"/>
                    <a:pt x="8913" y="15449"/>
                  </a:cubicBezTo>
                  <a:cubicBezTo>
                    <a:pt x="9490" y="15449"/>
                    <a:pt x="10068" y="15386"/>
                    <a:pt x="10638" y="15258"/>
                  </a:cubicBezTo>
                  <a:cubicBezTo>
                    <a:pt x="11905" y="14954"/>
                    <a:pt x="13076" y="14344"/>
                    <a:pt x="14055" y="13462"/>
                  </a:cubicBezTo>
                  <a:lnTo>
                    <a:pt x="17601" y="13462"/>
                  </a:lnTo>
                  <a:cubicBezTo>
                    <a:pt x="17617" y="13446"/>
                    <a:pt x="17617" y="13413"/>
                    <a:pt x="17601" y="13397"/>
                  </a:cubicBezTo>
                  <a:lnTo>
                    <a:pt x="16333" y="11536"/>
                  </a:lnTo>
                  <a:cubicBezTo>
                    <a:pt x="16189" y="11328"/>
                    <a:pt x="16076" y="11167"/>
                    <a:pt x="15996" y="11039"/>
                  </a:cubicBezTo>
                  <a:cubicBezTo>
                    <a:pt x="15916" y="10943"/>
                    <a:pt x="15868" y="10879"/>
                    <a:pt x="15868" y="10879"/>
                  </a:cubicBezTo>
                  <a:lnTo>
                    <a:pt x="15868" y="10879"/>
                  </a:lnTo>
                  <a:cubicBezTo>
                    <a:pt x="15868" y="10879"/>
                    <a:pt x="15900" y="10943"/>
                    <a:pt x="15964" y="11055"/>
                  </a:cubicBezTo>
                  <a:cubicBezTo>
                    <a:pt x="16044" y="11167"/>
                    <a:pt x="16157" y="11328"/>
                    <a:pt x="16285" y="11536"/>
                  </a:cubicBezTo>
                  <a:cubicBezTo>
                    <a:pt x="16582" y="11974"/>
                    <a:pt x="16985" y="12593"/>
                    <a:pt x="17509" y="13381"/>
                  </a:cubicBezTo>
                  <a:lnTo>
                    <a:pt x="17509" y="13381"/>
                  </a:lnTo>
                  <a:lnTo>
                    <a:pt x="15948" y="13365"/>
                  </a:lnTo>
                  <a:lnTo>
                    <a:pt x="14135" y="13365"/>
                  </a:lnTo>
                  <a:cubicBezTo>
                    <a:pt x="14104" y="13365"/>
                    <a:pt x="14065" y="13365"/>
                    <a:pt x="14029" y="13370"/>
                  </a:cubicBezTo>
                  <a:lnTo>
                    <a:pt x="14029" y="13370"/>
                  </a:lnTo>
                  <a:cubicBezTo>
                    <a:pt x="14026" y="13369"/>
                    <a:pt x="14024" y="13369"/>
                    <a:pt x="14021" y="13369"/>
                  </a:cubicBezTo>
                  <a:cubicBezTo>
                    <a:pt x="14007" y="13369"/>
                    <a:pt x="13991" y="13373"/>
                    <a:pt x="13975" y="13381"/>
                  </a:cubicBezTo>
                  <a:cubicBezTo>
                    <a:pt x="13012" y="14248"/>
                    <a:pt x="11857" y="14841"/>
                    <a:pt x="10606" y="15130"/>
                  </a:cubicBezTo>
                  <a:cubicBezTo>
                    <a:pt x="10059" y="15249"/>
                    <a:pt x="9503" y="15308"/>
                    <a:pt x="8949" y="15308"/>
                  </a:cubicBezTo>
                  <a:cubicBezTo>
                    <a:pt x="8006" y="15308"/>
                    <a:pt x="7067" y="15137"/>
                    <a:pt x="6178" y="14793"/>
                  </a:cubicBezTo>
                  <a:cubicBezTo>
                    <a:pt x="5408" y="14488"/>
                    <a:pt x="4686" y="14071"/>
                    <a:pt x="4060" y="13542"/>
                  </a:cubicBezTo>
                  <a:cubicBezTo>
                    <a:pt x="3402" y="12980"/>
                    <a:pt x="2841" y="12322"/>
                    <a:pt x="2391" y="11568"/>
                  </a:cubicBezTo>
                  <a:cubicBezTo>
                    <a:pt x="1" y="7477"/>
                    <a:pt x="1926" y="2215"/>
                    <a:pt x="6386" y="627"/>
                  </a:cubicBezTo>
                  <a:cubicBezTo>
                    <a:pt x="7230" y="327"/>
                    <a:pt x="8087" y="186"/>
                    <a:pt x="8925" y="186"/>
                  </a:cubicBezTo>
                  <a:cubicBezTo>
                    <a:pt x="12532" y="186"/>
                    <a:pt x="15812" y="2794"/>
                    <a:pt x="16397" y="6595"/>
                  </a:cubicBezTo>
                  <a:cubicBezTo>
                    <a:pt x="16413" y="6707"/>
                    <a:pt x="16429" y="6820"/>
                    <a:pt x="16445" y="6932"/>
                  </a:cubicBezTo>
                  <a:cubicBezTo>
                    <a:pt x="16461" y="7044"/>
                    <a:pt x="16461" y="7157"/>
                    <a:pt x="16478" y="7253"/>
                  </a:cubicBezTo>
                  <a:cubicBezTo>
                    <a:pt x="16478" y="7477"/>
                    <a:pt x="16510" y="7670"/>
                    <a:pt x="16494" y="7878"/>
                  </a:cubicBezTo>
                  <a:cubicBezTo>
                    <a:pt x="16494" y="8231"/>
                    <a:pt x="16461" y="8584"/>
                    <a:pt x="16413" y="8953"/>
                  </a:cubicBezTo>
                  <a:cubicBezTo>
                    <a:pt x="16333" y="9435"/>
                    <a:pt x="16221" y="9916"/>
                    <a:pt x="16044" y="10397"/>
                  </a:cubicBezTo>
                  <a:cubicBezTo>
                    <a:pt x="15996" y="10558"/>
                    <a:pt x="15948" y="10670"/>
                    <a:pt x="15916" y="10750"/>
                  </a:cubicBezTo>
                  <a:cubicBezTo>
                    <a:pt x="15900" y="10798"/>
                    <a:pt x="15884" y="10830"/>
                    <a:pt x="15868" y="10879"/>
                  </a:cubicBezTo>
                  <a:cubicBezTo>
                    <a:pt x="15900" y="10846"/>
                    <a:pt x="15916" y="10798"/>
                    <a:pt x="15932" y="10766"/>
                  </a:cubicBezTo>
                  <a:cubicBezTo>
                    <a:pt x="15964" y="10686"/>
                    <a:pt x="16028" y="10558"/>
                    <a:pt x="16076" y="10397"/>
                  </a:cubicBezTo>
                  <a:cubicBezTo>
                    <a:pt x="16269" y="9932"/>
                    <a:pt x="16397" y="9451"/>
                    <a:pt x="16478" y="8953"/>
                  </a:cubicBezTo>
                  <a:cubicBezTo>
                    <a:pt x="16542" y="8600"/>
                    <a:pt x="16574" y="8231"/>
                    <a:pt x="16574" y="7878"/>
                  </a:cubicBezTo>
                  <a:cubicBezTo>
                    <a:pt x="16590" y="7670"/>
                    <a:pt x="16558" y="7461"/>
                    <a:pt x="16558" y="7253"/>
                  </a:cubicBezTo>
                  <a:cubicBezTo>
                    <a:pt x="16542" y="7140"/>
                    <a:pt x="16558" y="7028"/>
                    <a:pt x="16542" y="6916"/>
                  </a:cubicBezTo>
                  <a:cubicBezTo>
                    <a:pt x="16526" y="6820"/>
                    <a:pt x="16510" y="6707"/>
                    <a:pt x="16494" y="6579"/>
                  </a:cubicBezTo>
                  <a:cubicBezTo>
                    <a:pt x="16333" y="5536"/>
                    <a:pt x="15964" y="4541"/>
                    <a:pt x="15403" y="3643"/>
                  </a:cubicBezTo>
                  <a:cubicBezTo>
                    <a:pt x="13945" y="1294"/>
                    <a:pt x="11431" y="0"/>
                    <a:pt x="88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05" name="Google Shape;19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00" y="2271900"/>
            <a:ext cx="5081801" cy="24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6" name="Google Shape;1906;p41"/>
          <p:cNvSpPr txBox="1"/>
          <p:nvPr/>
        </p:nvSpPr>
        <p:spPr>
          <a:xfrm>
            <a:off x="3660350" y="1132450"/>
            <a:ext cx="508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Im Juli 2020 hat der EuGH das Privacy Shield Abkommen ungültig ist.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Vereinfacht</a:t>
            </a: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: Datenübertragung von GA-Daten in die USA unzulässig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2"/>
          <p:cNvSpPr txBox="1"/>
          <p:nvPr>
            <p:ph type="title"/>
          </p:nvPr>
        </p:nvSpPr>
        <p:spPr>
          <a:xfrm>
            <a:off x="720000" y="540000"/>
            <a:ext cx="3736800" cy="1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Danke!</a:t>
            </a:r>
            <a:endParaRPr/>
          </a:p>
        </p:txBody>
      </p:sp>
      <p:grpSp>
        <p:nvGrpSpPr>
          <p:cNvPr id="1912" name="Google Shape;1912;p42"/>
          <p:cNvGrpSpPr/>
          <p:nvPr/>
        </p:nvGrpSpPr>
        <p:grpSpPr>
          <a:xfrm>
            <a:off x="4087120" y="2021335"/>
            <a:ext cx="2123889" cy="2650247"/>
            <a:chOff x="4087120" y="2021335"/>
            <a:chExt cx="2123889" cy="2650247"/>
          </a:xfrm>
        </p:grpSpPr>
        <p:sp>
          <p:nvSpPr>
            <p:cNvPr id="1913" name="Google Shape;1913;p42"/>
            <p:cNvSpPr/>
            <p:nvPr/>
          </p:nvSpPr>
          <p:spPr>
            <a:xfrm>
              <a:off x="4956252" y="2031815"/>
              <a:ext cx="234061" cy="457321"/>
            </a:xfrm>
            <a:custGeom>
              <a:rect b="b" l="l" r="r" t="t"/>
              <a:pathLst>
                <a:path extrusionOk="0" h="14269" w="7303">
                  <a:moveTo>
                    <a:pt x="4184" y="1"/>
                  </a:moveTo>
                  <a:cubicBezTo>
                    <a:pt x="2817" y="1"/>
                    <a:pt x="1458" y="410"/>
                    <a:pt x="302" y="1213"/>
                  </a:cubicBezTo>
                  <a:lnTo>
                    <a:pt x="1" y="1413"/>
                  </a:lnTo>
                  <a:lnTo>
                    <a:pt x="235" y="11940"/>
                  </a:lnTo>
                  <a:cubicBezTo>
                    <a:pt x="252" y="13176"/>
                    <a:pt x="1237" y="14195"/>
                    <a:pt x="2474" y="14262"/>
                  </a:cubicBezTo>
                  <a:cubicBezTo>
                    <a:pt x="2534" y="14267"/>
                    <a:pt x="2593" y="14269"/>
                    <a:pt x="2652" y="14269"/>
                  </a:cubicBezTo>
                  <a:cubicBezTo>
                    <a:pt x="3927" y="14269"/>
                    <a:pt x="4982" y="13249"/>
                    <a:pt x="5014" y="11940"/>
                  </a:cubicBezTo>
                  <a:cubicBezTo>
                    <a:pt x="5047" y="10636"/>
                    <a:pt x="5080" y="9316"/>
                    <a:pt x="5080" y="9316"/>
                  </a:cubicBezTo>
                  <a:cubicBezTo>
                    <a:pt x="5080" y="9316"/>
                    <a:pt x="7052" y="9116"/>
                    <a:pt x="7169" y="7161"/>
                  </a:cubicBezTo>
                  <a:cubicBezTo>
                    <a:pt x="7303" y="5206"/>
                    <a:pt x="7186" y="695"/>
                    <a:pt x="7186" y="695"/>
                  </a:cubicBezTo>
                  <a:cubicBezTo>
                    <a:pt x="6235" y="230"/>
                    <a:pt x="5207" y="1"/>
                    <a:pt x="418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5152270" y="2148862"/>
              <a:ext cx="24134" cy="18365"/>
            </a:xfrm>
            <a:custGeom>
              <a:rect b="b" l="l" r="r" t="t"/>
              <a:pathLst>
                <a:path extrusionOk="0" h="573" w="753">
                  <a:moveTo>
                    <a:pt x="368" y="0"/>
                  </a:moveTo>
                  <a:cubicBezTo>
                    <a:pt x="117" y="0"/>
                    <a:pt x="0" y="318"/>
                    <a:pt x="167" y="485"/>
                  </a:cubicBezTo>
                  <a:cubicBezTo>
                    <a:pt x="226" y="543"/>
                    <a:pt x="301" y="572"/>
                    <a:pt x="374" y="572"/>
                  </a:cubicBezTo>
                  <a:cubicBezTo>
                    <a:pt x="447" y="572"/>
                    <a:pt x="518" y="543"/>
                    <a:pt x="568" y="485"/>
                  </a:cubicBezTo>
                  <a:cubicBezTo>
                    <a:pt x="752" y="318"/>
                    <a:pt x="635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5150122" y="2143990"/>
              <a:ext cx="32691" cy="9839"/>
            </a:xfrm>
            <a:custGeom>
              <a:rect b="b" l="l" r="r" t="t"/>
              <a:pathLst>
                <a:path extrusionOk="0" h="307" w="1020">
                  <a:moveTo>
                    <a:pt x="481" y="1"/>
                  </a:moveTo>
                  <a:cubicBezTo>
                    <a:pt x="357" y="1"/>
                    <a:pt x="230" y="34"/>
                    <a:pt x="117" y="102"/>
                  </a:cubicBezTo>
                  <a:cubicBezTo>
                    <a:pt x="34" y="169"/>
                    <a:pt x="0" y="219"/>
                    <a:pt x="17" y="236"/>
                  </a:cubicBezTo>
                  <a:cubicBezTo>
                    <a:pt x="19" y="240"/>
                    <a:pt x="23" y="241"/>
                    <a:pt x="30" y="241"/>
                  </a:cubicBezTo>
                  <a:cubicBezTo>
                    <a:pt x="74" y="241"/>
                    <a:pt x="221" y="164"/>
                    <a:pt x="426" y="164"/>
                  </a:cubicBezTo>
                  <a:cubicBezTo>
                    <a:pt x="456" y="164"/>
                    <a:pt x="486" y="165"/>
                    <a:pt x="518" y="169"/>
                  </a:cubicBezTo>
                  <a:cubicBezTo>
                    <a:pt x="761" y="169"/>
                    <a:pt x="935" y="307"/>
                    <a:pt x="990" y="307"/>
                  </a:cubicBezTo>
                  <a:cubicBezTo>
                    <a:pt x="996" y="307"/>
                    <a:pt x="1000" y="306"/>
                    <a:pt x="1003" y="303"/>
                  </a:cubicBezTo>
                  <a:cubicBezTo>
                    <a:pt x="1020" y="286"/>
                    <a:pt x="986" y="219"/>
                    <a:pt x="903" y="152"/>
                  </a:cubicBezTo>
                  <a:cubicBezTo>
                    <a:pt x="783" y="51"/>
                    <a:pt x="634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5058812" y="2152195"/>
              <a:ext cx="23877" cy="18204"/>
            </a:xfrm>
            <a:custGeom>
              <a:rect b="b" l="l" r="r" t="t"/>
              <a:pathLst>
                <a:path extrusionOk="0" h="568" w="745">
                  <a:moveTo>
                    <a:pt x="368" y="0"/>
                  </a:moveTo>
                  <a:cubicBezTo>
                    <a:pt x="279" y="0"/>
                    <a:pt x="195" y="41"/>
                    <a:pt x="143" y="113"/>
                  </a:cubicBezTo>
                  <a:cubicBezTo>
                    <a:pt x="1" y="318"/>
                    <a:pt x="156" y="567"/>
                    <a:pt x="384" y="567"/>
                  </a:cubicBezTo>
                  <a:cubicBezTo>
                    <a:pt x="398" y="567"/>
                    <a:pt x="412" y="566"/>
                    <a:pt x="427" y="565"/>
                  </a:cubicBezTo>
                  <a:cubicBezTo>
                    <a:pt x="677" y="514"/>
                    <a:pt x="744" y="180"/>
                    <a:pt x="527" y="47"/>
                  </a:cubicBezTo>
                  <a:cubicBezTo>
                    <a:pt x="477" y="15"/>
                    <a:pt x="421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5055863" y="2146971"/>
              <a:ext cx="32691" cy="10096"/>
            </a:xfrm>
            <a:custGeom>
              <a:rect b="b" l="l" r="r" t="t"/>
              <a:pathLst>
                <a:path extrusionOk="0" h="315" w="1020">
                  <a:moveTo>
                    <a:pt x="474" y="1"/>
                  </a:moveTo>
                  <a:cubicBezTo>
                    <a:pt x="352" y="1"/>
                    <a:pt x="228" y="36"/>
                    <a:pt x="118" y="109"/>
                  </a:cubicBezTo>
                  <a:cubicBezTo>
                    <a:pt x="34" y="176"/>
                    <a:pt x="1" y="226"/>
                    <a:pt x="17" y="243"/>
                  </a:cubicBezTo>
                  <a:cubicBezTo>
                    <a:pt x="19" y="247"/>
                    <a:pt x="24" y="248"/>
                    <a:pt x="30" y="248"/>
                  </a:cubicBezTo>
                  <a:cubicBezTo>
                    <a:pt x="80" y="248"/>
                    <a:pt x="256" y="158"/>
                    <a:pt x="472" y="158"/>
                  </a:cubicBezTo>
                  <a:cubicBezTo>
                    <a:pt x="487" y="158"/>
                    <a:pt x="503" y="158"/>
                    <a:pt x="519" y="159"/>
                  </a:cubicBezTo>
                  <a:cubicBezTo>
                    <a:pt x="762" y="175"/>
                    <a:pt x="936" y="314"/>
                    <a:pt x="991" y="314"/>
                  </a:cubicBezTo>
                  <a:cubicBezTo>
                    <a:pt x="996" y="314"/>
                    <a:pt x="1000" y="313"/>
                    <a:pt x="1003" y="310"/>
                  </a:cubicBezTo>
                  <a:cubicBezTo>
                    <a:pt x="1020" y="293"/>
                    <a:pt x="987" y="226"/>
                    <a:pt x="903" y="159"/>
                  </a:cubicBezTo>
                  <a:cubicBezTo>
                    <a:pt x="782" y="57"/>
                    <a:pt x="629" y="1"/>
                    <a:pt x="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5116919" y="2148317"/>
              <a:ext cx="25736" cy="76599"/>
            </a:xfrm>
            <a:custGeom>
              <a:rect b="b" l="l" r="r" t="t"/>
              <a:pathLst>
                <a:path extrusionOk="0" h="2390" w="803">
                  <a:moveTo>
                    <a:pt x="35" y="0"/>
                  </a:moveTo>
                  <a:cubicBezTo>
                    <a:pt x="35" y="0"/>
                    <a:pt x="34" y="0"/>
                    <a:pt x="34" y="1"/>
                  </a:cubicBezTo>
                  <a:cubicBezTo>
                    <a:pt x="1" y="1"/>
                    <a:pt x="168" y="652"/>
                    <a:pt x="418" y="1454"/>
                  </a:cubicBezTo>
                  <a:cubicBezTo>
                    <a:pt x="485" y="1655"/>
                    <a:pt x="552" y="1838"/>
                    <a:pt x="619" y="2006"/>
                  </a:cubicBezTo>
                  <a:cubicBezTo>
                    <a:pt x="635" y="2072"/>
                    <a:pt x="652" y="2139"/>
                    <a:pt x="652" y="2223"/>
                  </a:cubicBezTo>
                  <a:cubicBezTo>
                    <a:pt x="652" y="2256"/>
                    <a:pt x="585" y="2273"/>
                    <a:pt x="519" y="2273"/>
                  </a:cubicBezTo>
                  <a:cubicBezTo>
                    <a:pt x="368" y="2273"/>
                    <a:pt x="218" y="2290"/>
                    <a:pt x="84" y="2340"/>
                  </a:cubicBezTo>
                  <a:cubicBezTo>
                    <a:pt x="218" y="2390"/>
                    <a:pt x="368" y="2390"/>
                    <a:pt x="519" y="2390"/>
                  </a:cubicBezTo>
                  <a:cubicBezTo>
                    <a:pt x="569" y="2390"/>
                    <a:pt x="602" y="2373"/>
                    <a:pt x="635" y="2373"/>
                  </a:cubicBezTo>
                  <a:cubicBezTo>
                    <a:pt x="702" y="2356"/>
                    <a:pt x="752" y="2323"/>
                    <a:pt x="769" y="2273"/>
                  </a:cubicBezTo>
                  <a:cubicBezTo>
                    <a:pt x="803" y="2173"/>
                    <a:pt x="786" y="2056"/>
                    <a:pt x="752" y="1972"/>
                  </a:cubicBezTo>
                  <a:cubicBezTo>
                    <a:pt x="686" y="1788"/>
                    <a:pt x="635" y="1605"/>
                    <a:pt x="569" y="1404"/>
                  </a:cubicBezTo>
                  <a:cubicBezTo>
                    <a:pt x="321" y="629"/>
                    <a:pt x="74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5085317" y="2231326"/>
              <a:ext cx="47178" cy="24807"/>
            </a:xfrm>
            <a:custGeom>
              <a:rect b="b" l="l" r="r" t="t"/>
              <a:pathLst>
                <a:path extrusionOk="0" h="774" w="1472">
                  <a:moveTo>
                    <a:pt x="168" y="0"/>
                  </a:moveTo>
                  <a:cubicBezTo>
                    <a:pt x="168" y="0"/>
                    <a:pt x="1" y="468"/>
                    <a:pt x="586" y="719"/>
                  </a:cubicBezTo>
                  <a:cubicBezTo>
                    <a:pt x="674" y="756"/>
                    <a:pt x="767" y="774"/>
                    <a:pt x="859" y="774"/>
                  </a:cubicBezTo>
                  <a:cubicBezTo>
                    <a:pt x="1096" y="774"/>
                    <a:pt x="1327" y="656"/>
                    <a:pt x="1471" y="45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5038749" y="2302541"/>
              <a:ext cx="80349" cy="43524"/>
            </a:xfrm>
            <a:custGeom>
              <a:rect b="b" l="l" r="r" t="t"/>
              <a:pathLst>
                <a:path extrusionOk="0" h="1358" w="2507">
                  <a:moveTo>
                    <a:pt x="0" y="1"/>
                  </a:moveTo>
                  <a:cubicBezTo>
                    <a:pt x="0" y="1"/>
                    <a:pt x="505" y="1357"/>
                    <a:pt x="2327" y="1357"/>
                  </a:cubicBezTo>
                  <a:cubicBezTo>
                    <a:pt x="2380" y="1357"/>
                    <a:pt x="2434" y="1356"/>
                    <a:pt x="2490" y="1354"/>
                  </a:cubicBezTo>
                  <a:lnTo>
                    <a:pt x="2506" y="853"/>
                  </a:lnTo>
                  <a:cubicBezTo>
                    <a:pt x="1604" y="819"/>
                    <a:pt x="735" y="519"/>
                    <a:pt x="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4955194" y="2021335"/>
              <a:ext cx="231914" cy="175217"/>
            </a:xfrm>
            <a:custGeom>
              <a:rect b="b" l="l" r="r" t="t"/>
              <a:pathLst>
                <a:path extrusionOk="0" h="5467" w="7236">
                  <a:moveTo>
                    <a:pt x="3835" y="1"/>
                  </a:moveTo>
                  <a:cubicBezTo>
                    <a:pt x="3145" y="1"/>
                    <a:pt x="2453" y="80"/>
                    <a:pt x="1772" y="237"/>
                  </a:cubicBezTo>
                  <a:cubicBezTo>
                    <a:pt x="1772" y="237"/>
                    <a:pt x="101" y="855"/>
                    <a:pt x="34" y="1740"/>
                  </a:cubicBezTo>
                  <a:cubicBezTo>
                    <a:pt x="1" y="2475"/>
                    <a:pt x="17" y="3227"/>
                    <a:pt x="84" y="3946"/>
                  </a:cubicBezTo>
                  <a:lnTo>
                    <a:pt x="218" y="5466"/>
                  </a:lnTo>
                  <a:lnTo>
                    <a:pt x="836" y="5466"/>
                  </a:lnTo>
                  <a:lnTo>
                    <a:pt x="886" y="3428"/>
                  </a:lnTo>
                  <a:cubicBezTo>
                    <a:pt x="886" y="3428"/>
                    <a:pt x="2022" y="2609"/>
                    <a:pt x="2039" y="1373"/>
                  </a:cubicBezTo>
                  <a:cubicBezTo>
                    <a:pt x="2345" y="1326"/>
                    <a:pt x="3328" y="1198"/>
                    <a:pt x="4465" y="1198"/>
                  </a:cubicBezTo>
                  <a:cubicBezTo>
                    <a:pt x="5380" y="1198"/>
                    <a:pt x="6394" y="1281"/>
                    <a:pt x="7235" y="1556"/>
                  </a:cubicBezTo>
                  <a:lnTo>
                    <a:pt x="7219" y="1122"/>
                  </a:lnTo>
                  <a:cubicBezTo>
                    <a:pt x="7219" y="838"/>
                    <a:pt x="7052" y="587"/>
                    <a:pt x="6784" y="504"/>
                  </a:cubicBezTo>
                  <a:cubicBezTo>
                    <a:pt x="5834" y="167"/>
                    <a:pt x="4837" y="1"/>
                    <a:pt x="38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4922247" y="2143509"/>
              <a:ext cx="43684" cy="72433"/>
            </a:xfrm>
            <a:custGeom>
              <a:rect b="b" l="l" r="r" t="t"/>
              <a:pathLst>
                <a:path extrusionOk="0" h="2260" w="1363">
                  <a:moveTo>
                    <a:pt x="1045" y="0"/>
                  </a:moveTo>
                  <a:cubicBezTo>
                    <a:pt x="678" y="0"/>
                    <a:pt x="93" y="151"/>
                    <a:pt x="43" y="1153"/>
                  </a:cubicBezTo>
                  <a:cubicBezTo>
                    <a:pt x="0" y="2079"/>
                    <a:pt x="548" y="2259"/>
                    <a:pt x="951" y="2259"/>
                  </a:cubicBezTo>
                  <a:cubicBezTo>
                    <a:pt x="1180" y="2259"/>
                    <a:pt x="1363" y="2201"/>
                    <a:pt x="1363" y="2189"/>
                  </a:cubicBezTo>
                  <a:cubicBezTo>
                    <a:pt x="1363" y="2156"/>
                    <a:pt x="1346" y="852"/>
                    <a:pt x="1329" y="301"/>
                  </a:cubicBezTo>
                  <a:cubicBezTo>
                    <a:pt x="1329" y="134"/>
                    <a:pt x="1212" y="17"/>
                    <a:pt x="1045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4934843" y="2158477"/>
              <a:ext cx="20929" cy="40543"/>
            </a:xfrm>
            <a:custGeom>
              <a:rect b="b" l="l" r="r" t="t"/>
              <a:pathLst>
                <a:path extrusionOk="0" h="1265" w="653">
                  <a:moveTo>
                    <a:pt x="402" y="1"/>
                  </a:moveTo>
                  <a:cubicBezTo>
                    <a:pt x="285" y="18"/>
                    <a:pt x="184" y="101"/>
                    <a:pt x="134" y="218"/>
                  </a:cubicBezTo>
                  <a:cubicBezTo>
                    <a:pt x="67" y="335"/>
                    <a:pt x="34" y="469"/>
                    <a:pt x="34" y="619"/>
                  </a:cubicBezTo>
                  <a:cubicBezTo>
                    <a:pt x="1" y="870"/>
                    <a:pt x="134" y="1120"/>
                    <a:pt x="368" y="1254"/>
                  </a:cubicBezTo>
                  <a:cubicBezTo>
                    <a:pt x="399" y="1260"/>
                    <a:pt x="429" y="1264"/>
                    <a:pt x="459" y="1264"/>
                  </a:cubicBezTo>
                  <a:cubicBezTo>
                    <a:pt x="511" y="1264"/>
                    <a:pt x="560" y="1252"/>
                    <a:pt x="602" y="1221"/>
                  </a:cubicBezTo>
                  <a:cubicBezTo>
                    <a:pt x="636" y="1187"/>
                    <a:pt x="652" y="1154"/>
                    <a:pt x="652" y="1154"/>
                  </a:cubicBezTo>
                  <a:cubicBezTo>
                    <a:pt x="636" y="1154"/>
                    <a:pt x="619" y="1171"/>
                    <a:pt x="585" y="1187"/>
                  </a:cubicBezTo>
                  <a:cubicBezTo>
                    <a:pt x="552" y="1196"/>
                    <a:pt x="519" y="1200"/>
                    <a:pt x="485" y="1200"/>
                  </a:cubicBezTo>
                  <a:cubicBezTo>
                    <a:pt x="452" y="1200"/>
                    <a:pt x="418" y="1196"/>
                    <a:pt x="385" y="1187"/>
                  </a:cubicBezTo>
                  <a:cubicBezTo>
                    <a:pt x="201" y="1054"/>
                    <a:pt x="101" y="836"/>
                    <a:pt x="134" y="619"/>
                  </a:cubicBezTo>
                  <a:cubicBezTo>
                    <a:pt x="134" y="486"/>
                    <a:pt x="151" y="369"/>
                    <a:pt x="218" y="268"/>
                  </a:cubicBezTo>
                  <a:cubicBezTo>
                    <a:pt x="251" y="168"/>
                    <a:pt x="318" y="101"/>
                    <a:pt x="402" y="68"/>
                  </a:cubicBezTo>
                  <a:cubicBezTo>
                    <a:pt x="468" y="68"/>
                    <a:pt x="535" y="101"/>
                    <a:pt x="552" y="151"/>
                  </a:cubicBezTo>
                  <a:cubicBezTo>
                    <a:pt x="569" y="185"/>
                    <a:pt x="569" y="218"/>
                    <a:pt x="569" y="218"/>
                  </a:cubicBezTo>
                  <a:cubicBezTo>
                    <a:pt x="569" y="221"/>
                    <a:pt x="570" y="222"/>
                    <a:pt x="571" y="222"/>
                  </a:cubicBezTo>
                  <a:cubicBezTo>
                    <a:pt x="579" y="222"/>
                    <a:pt x="599" y="190"/>
                    <a:pt x="585" y="135"/>
                  </a:cubicBezTo>
                  <a:cubicBezTo>
                    <a:pt x="585" y="101"/>
                    <a:pt x="569" y="68"/>
                    <a:pt x="535" y="51"/>
                  </a:cubicBezTo>
                  <a:cubicBezTo>
                    <a:pt x="502" y="18"/>
                    <a:pt x="452" y="1"/>
                    <a:pt x="402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5269541" y="2143638"/>
              <a:ext cx="617475" cy="617411"/>
            </a:xfrm>
            <a:custGeom>
              <a:rect b="b" l="l" r="r" t="t"/>
              <a:pathLst>
                <a:path extrusionOk="0" h="19264" w="19266">
                  <a:moveTo>
                    <a:pt x="17611" y="1"/>
                  </a:moveTo>
                  <a:cubicBezTo>
                    <a:pt x="17375" y="1"/>
                    <a:pt x="17277" y="464"/>
                    <a:pt x="17277" y="464"/>
                  </a:cubicBezTo>
                  <a:cubicBezTo>
                    <a:pt x="17277" y="464"/>
                    <a:pt x="16380" y="2756"/>
                    <a:pt x="16107" y="2756"/>
                  </a:cubicBezTo>
                  <a:cubicBezTo>
                    <a:pt x="16101" y="2756"/>
                    <a:pt x="16096" y="2755"/>
                    <a:pt x="16091" y="2753"/>
                  </a:cubicBezTo>
                  <a:cubicBezTo>
                    <a:pt x="15840" y="2669"/>
                    <a:pt x="16341" y="1249"/>
                    <a:pt x="16542" y="781"/>
                  </a:cubicBezTo>
                  <a:cubicBezTo>
                    <a:pt x="16719" y="383"/>
                    <a:pt x="16636" y="115"/>
                    <a:pt x="16418" y="115"/>
                  </a:cubicBezTo>
                  <a:cubicBezTo>
                    <a:pt x="16389" y="115"/>
                    <a:pt x="16358" y="120"/>
                    <a:pt x="16325" y="130"/>
                  </a:cubicBezTo>
                  <a:cubicBezTo>
                    <a:pt x="16141" y="180"/>
                    <a:pt x="15489" y="1600"/>
                    <a:pt x="15289" y="2051"/>
                  </a:cubicBezTo>
                  <a:cubicBezTo>
                    <a:pt x="15148" y="2409"/>
                    <a:pt x="14822" y="3246"/>
                    <a:pt x="14557" y="3246"/>
                  </a:cubicBezTo>
                  <a:cubicBezTo>
                    <a:pt x="14475" y="3246"/>
                    <a:pt x="14399" y="3167"/>
                    <a:pt x="14336" y="2970"/>
                  </a:cubicBezTo>
                  <a:cubicBezTo>
                    <a:pt x="14052" y="2135"/>
                    <a:pt x="13534" y="1600"/>
                    <a:pt x="13301" y="1550"/>
                  </a:cubicBezTo>
                  <a:cubicBezTo>
                    <a:pt x="13294" y="1550"/>
                    <a:pt x="13287" y="1549"/>
                    <a:pt x="13280" y="1549"/>
                  </a:cubicBezTo>
                  <a:cubicBezTo>
                    <a:pt x="13027" y="1549"/>
                    <a:pt x="12904" y="1855"/>
                    <a:pt x="13083" y="2035"/>
                  </a:cubicBezTo>
                  <a:cubicBezTo>
                    <a:pt x="13267" y="2268"/>
                    <a:pt x="13401" y="2519"/>
                    <a:pt x="13501" y="2803"/>
                  </a:cubicBezTo>
                  <a:cubicBezTo>
                    <a:pt x="13601" y="3020"/>
                    <a:pt x="13651" y="3254"/>
                    <a:pt x="13668" y="3488"/>
                  </a:cubicBezTo>
                  <a:cubicBezTo>
                    <a:pt x="13718" y="3973"/>
                    <a:pt x="13702" y="4457"/>
                    <a:pt x="13651" y="4925"/>
                  </a:cubicBezTo>
                  <a:lnTo>
                    <a:pt x="8806" y="13614"/>
                  </a:lnTo>
                  <a:lnTo>
                    <a:pt x="1070" y="10690"/>
                  </a:lnTo>
                  <a:lnTo>
                    <a:pt x="1" y="15117"/>
                  </a:lnTo>
                  <a:cubicBezTo>
                    <a:pt x="1" y="15117"/>
                    <a:pt x="9423" y="19264"/>
                    <a:pt x="10700" y="19264"/>
                  </a:cubicBezTo>
                  <a:cubicBezTo>
                    <a:pt x="10750" y="19264"/>
                    <a:pt x="10787" y="19258"/>
                    <a:pt x="10811" y="19244"/>
                  </a:cubicBezTo>
                  <a:cubicBezTo>
                    <a:pt x="12248" y="18459"/>
                    <a:pt x="16759" y="5827"/>
                    <a:pt x="16759" y="5827"/>
                  </a:cubicBezTo>
                  <a:cubicBezTo>
                    <a:pt x="17428" y="4975"/>
                    <a:pt x="18062" y="4073"/>
                    <a:pt x="18631" y="3154"/>
                  </a:cubicBezTo>
                  <a:cubicBezTo>
                    <a:pt x="19265" y="2018"/>
                    <a:pt x="19165" y="1951"/>
                    <a:pt x="19015" y="1901"/>
                  </a:cubicBezTo>
                  <a:cubicBezTo>
                    <a:pt x="19003" y="1897"/>
                    <a:pt x="18991" y="1895"/>
                    <a:pt x="18978" y="1895"/>
                  </a:cubicBezTo>
                  <a:cubicBezTo>
                    <a:pt x="18629" y="1895"/>
                    <a:pt x="18002" y="3413"/>
                    <a:pt x="17790" y="3413"/>
                  </a:cubicBezTo>
                  <a:cubicBezTo>
                    <a:pt x="17761" y="3413"/>
                    <a:pt x="17740" y="3385"/>
                    <a:pt x="17728" y="3321"/>
                  </a:cubicBezTo>
                  <a:cubicBezTo>
                    <a:pt x="17645" y="2770"/>
                    <a:pt x="19015" y="848"/>
                    <a:pt x="18597" y="731"/>
                  </a:cubicBezTo>
                  <a:cubicBezTo>
                    <a:pt x="18578" y="725"/>
                    <a:pt x="18558" y="722"/>
                    <a:pt x="18538" y="722"/>
                  </a:cubicBezTo>
                  <a:cubicBezTo>
                    <a:pt x="18005" y="722"/>
                    <a:pt x="17257" y="2793"/>
                    <a:pt x="17177" y="2970"/>
                  </a:cubicBezTo>
                  <a:cubicBezTo>
                    <a:pt x="17147" y="3031"/>
                    <a:pt x="17093" y="3056"/>
                    <a:pt x="17040" y="3056"/>
                  </a:cubicBezTo>
                  <a:cubicBezTo>
                    <a:pt x="16946" y="3056"/>
                    <a:pt x="16856" y="2977"/>
                    <a:pt x="16910" y="2870"/>
                  </a:cubicBezTo>
                  <a:cubicBezTo>
                    <a:pt x="17027" y="2636"/>
                    <a:pt x="18213" y="180"/>
                    <a:pt x="17678" y="13"/>
                  </a:cubicBezTo>
                  <a:cubicBezTo>
                    <a:pt x="17655" y="4"/>
                    <a:pt x="17632" y="1"/>
                    <a:pt x="1761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4655847" y="2397313"/>
              <a:ext cx="801699" cy="763687"/>
            </a:xfrm>
            <a:custGeom>
              <a:rect b="b" l="l" r="r" t="t"/>
              <a:pathLst>
                <a:path extrusionOk="0" h="23828" w="25014">
                  <a:moveTo>
                    <a:pt x="14687" y="1"/>
                  </a:moveTo>
                  <a:cubicBezTo>
                    <a:pt x="13986" y="218"/>
                    <a:pt x="12916" y="653"/>
                    <a:pt x="12515" y="736"/>
                  </a:cubicBezTo>
                  <a:cubicBezTo>
                    <a:pt x="12481" y="743"/>
                    <a:pt x="12442" y="746"/>
                    <a:pt x="12397" y="746"/>
                  </a:cubicBezTo>
                  <a:cubicBezTo>
                    <a:pt x="11861" y="746"/>
                    <a:pt x="10570" y="313"/>
                    <a:pt x="9691" y="51"/>
                  </a:cubicBezTo>
                  <a:cubicBezTo>
                    <a:pt x="7486" y="168"/>
                    <a:pt x="6133" y="1137"/>
                    <a:pt x="4111" y="2658"/>
                  </a:cubicBezTo>
                  <a:lnTo>
                    <a:pt x="0" y="5916"/>
                  </a:lnTo>
                  <a:lnTo>
                    <a:pt x="4863" y="10878"/>
                  </a:lnTo>
                  <a:lnTo>
                    <a:pt x="6366" y="9742"/>
                  </a:lnTo>
                  <a:cubicBezTo>
                    <a:pt x="6450" y="11998"/>
                    <a:pt x="6534" y="12014"/>
                    <a:pt x="6650" y="14320"/>
                  </a:cubicBezTo>
                  <a:lnTo>
                    <a:pt x="6751" y="23209"/>
                  </a:lnTo>
                  <a:lnTo>
                    <a:pt x="20485" y="23827"/>
                  </a:lnTo>
                  <a:lnTo>
                    <a:pt x="19616" y="14938"/>
                  </a:lnTo>
                  <a:lnTo>
                    <a:pt x="19199" y="7954"/>
                  </a:lnTo>
                  <a:lnTo>
                    <a:pt x="23142" y="9859"/>
                  </a:lnTo>
                  <a:lnTo>
                    <a:pt x="25013" y="4295"/>
                  </a:lnTo>
                  <a:cubicBezTo>
                    <a:pt x="22858" y="3226"/>
                    <a:pt x="21337" y="2591"/>
                    <a:pt x="20168" y="1856"/>
                  </a:cubicBezTo>
                  <a:cubicBezTo>
                    <a:pt x="17419" y="144"/>
                    <a:pt x="16203" y="11"/>
                    <a:pt x="15400" y="11"/>
                  </a:cubicBezTo>
                  <a:cubicBezTo>
                    <a:pt x="15253" y="11"/>
                    <a:pt x="15120" y="16"/>
                    <a:pt x="14994" y="16"/>
                  </a:cubicBezTo>
                  <a:cubicBezTo>
                    <a:pt x="14888" y="16"/>
                    <a:pt x="14787" y="12"/>
                    <a:pt x="146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4959489" y="2361994"/>
              <a:ext cx="95349" cy="61600"/>
            </a:xfrm>
            <a:custGeom>
              <a:rect b="b" l="l" r="r" t="t"/>
              <a:pathLst>
                <a:path extrusionOk="0" h="1922" w="2975">
                  <a:moveTo>
                    <a:pt x="0" y="0"/>
                  </a:moveTo>
                  <a:lnTo>
                    <a:pt x="34" y="1420"/>
                  </a:lnTo>
                  <a:lnTo>
                    <a:pt x="2974" y="1922"/>
                  </a:lnTo>
                  <a:cubicBezTo>
                    <a:pt x="2456" y="2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5054806" y="2359847"/>
              <a:ext cx="72850" cy="63747"/>
            </a:xfrm>
            <a:custGeom>
              <a:rect b="b" l="l" r="r" t="t"/>
              <a:pathLst>
                <a:path extrusionOk="0" h="1989" w="2273">
                  <a:moveTo>
                    <a:pt x="2056" y="0"/>
                  </a:moveTo>
                  <a:cubicBezTo>
                    <a:pt x="2056" y="0"/>
                    <a:pt x="418" y="134"/>
                    <a:pt x="0" y="1989"/>
                  </a:cubicBezTo>
                  <a:lnTo>
                    <a:pt x="2273" y="1387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5134065" y="2563332"/>
              <a:ext cx="62145" cy="82497"/>
            </a:xfrm>
            <a:custGeom>
              <a:rect b="b" l="l" r="r" t="t"/>
              <a:pathLst>
                <a:path extrusionOk="0" h="2574" w="1939">
                  <a:moveTo>
                    <a:pt x="34" y="84"/>
                  </a:moveTo>
                  <a:lnTo>
                    <a:pt x="34" y="84"/>
                  </a:lnTo>
                  <a:cubicBezTo>
                    <a:pt x="201" y="101"/>
                    <a:pt x="385" y="118"/>
                    <a:pt x="552" y="118"/>
                  </a:cubicBezTo>
                  <a:cubicBezTo>
                    <a:pt x="855" y="118"/>
                    <a:pt x="1281" y="133"/>
                    <a:pt x="1771" y="134"/>
                  </a:cubicBezTo>
                  <a:lnTo>
                    <a:pt x="1771" y="134"/>
                  </a:lnTo>
                  <a:cubicBezTo>
                    <a:pt x="1773" y="642"/>
                    <a:pt x="1787" y="1236"/>
                    <a:pt x="1788" y="1860"/>
                  </a:cubicBezTo>
                  <a:lnTo>
                    <a:pt x="1788" y="1860"/>
                  </a:lnTo>
                  <a:cubicBezTo>
                    <a:pt x="1754" y="1881"/>
                    <a:pt x="1726" y="1897"/>
                    <a:pt x="1688" y="1922"/>
                  </a:cubicBezTo>
                  <a:lnTo>
                    <a:pt x="1025" y="2396"/>
                  </a:lnTo>
                  <a:lnTo>
                    <a:pt x="1025" y="2396"/>
                  </a:lnTo>
                  <a:lnTo>
                    <a:pt x="117" y="1832"/>
                  </a:lnTo>
                  <a:lnTo>
                    <a:pt x="117" y="1832"/>
                  </a:lnTo>
                  <a:cubicBezTo>
                    <a:pt x="115" y="1323"/>
                    <a:pt x="83" y="908"/>
                    <a:pt x="67" y="602"/>
                  </a:cubicBezTo>
                  <a:cubicBezTo>
                    <a:pt x="67" y="435"/>
                    <a:pt x="67" y="251"/>
                    <a:pt x="34" y="84"/>
                  </a:cubicBezTo>
                  <a:close/>
                  <a:moveTo>
                    <a:pt x="1838" y="1"/>
                  </a:moveTo>
                  <a:cubicBezTo>
                    <a:pt x="1287" y="1"/>
                    <a:pt x="819" y="34"/>
                    <a:pt x="501" y="51"/>
                  </a:cubicBezTo>
                  <a:cubicBezTo>
                    <a:pt x="351" y="51"/>
                    <a:pt x="201" y="51"/>
                    <a:pt x="34" y="84"/>
                  </a:cubicBezTo>
                  <a:cubicBezTo>
                    <a:pt x="17" y="235"/>
                    <a:pt x="0" y="402"/>
                    <a:pt x="17" y="552"/>
                  </a:cubicBezTo>
                  <a:cubicBezTo>
                    <a:pt x="0" y="869"/>
                    <a:pt x="0" y="1321"/>
                    <a:pt x="0" y="1889"/>
                  </a:cubicBezTo>
                  <a:lnTo>
                    <a:pt x="0" y="1922"/>
                  </a:lnTo>
                  <a:lnTo>
                    <a:pt x="17" y="1939"/>
                  </a:lnTo>
                  <a:lnTo>
                    <a:pt x="986" y="2557"/>
                  </a:lnTo>
                  <a:lnTo>
                    <a:pt x="1036" y="2574"/>
                  </a:lnTo>
                  <a:lnTo>
                    <a:pt x="1070" y="2540"/>
                  </a:lnTo>
                  <a:cubicBezTo>
                    <a:pt x="1304" y="2390"/>
                    <a:pt x="1537" y="2223"/>
                    <a:pt x="1771" y="2056"/>
                  </a:cubicBezTo>
                  <a:lnTo>
                    <a:pt x="1905" y="1956"/>
                  </a:lnTo>
                  <a:lnTo>
                    <a:pt x="1938" y="1939"/>
                  </a:lnTo>
                  <a:lnTo>
                    <a:pt x="1938" y="1889"/>
                  </a:lnTo>
                  <a:cubicBezTo>
                    <a:pt x="1922" y="1220"/>
                    <a:pt x="1922" y="602"/>
                    <a:pt x="1905" y="67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5134065" y="2577274"/>
              <a:ext cx="57850" cy="4840"/>
            </a:xfrm>
            <a:custGeom>
              <a:rect b="b" l="l" r="r" t="t"/>
              <a:pathLst>
                <a:path extrusionOk="0" h="151" w="1805">
                  <a:moveTo>
                    <a:pt x="903" y="0"/>
                  </a:moveTo>
                  <a:cubicBezTo>
                    <a:pt x="401" y="0"/>
                    <a:pt x="0" y="33"/>
                    <a:pt x="0" y="67"/>
                  </a:cubicBezTo>
                  <a:cubicBezTo>
                    <a:pt x="0" y="117"/>
                    <a:pt x="401" y="150"/>
                    <a:pt x="903" y="150"/>
                  </a:cubicBezTo>
                  <a:cubicBezTo>
                    <a:pt x="1404" y="150"/>
                    <a:pt x="1805" y="117"/>
                    <a:pt x="1805" y="84"/>
                  </a:cubicBezTo>
                  <a:cubicBezTo>
                    <a:pt x="1805" y="33"/>
                    <a:pt x="1404" y="0"/>
                    <a:pt x="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5053203" y="2423562"/>
              <a:ext cx="5929" cy="85189"/>
            </a:xfrm>
            <a:custGeom>
              <a:rect b="b" l="l" r="r" t="t"/>
              <a:pathLst>
                <a:path extrusionOk="0" h="2658" w="185">
                  <a:moveTo>
                    <a:pt x="84" y="1"/>
                  </a:moveTo>
                  <a:cubicBezTo>
                    <a:pt x="34" y="1"/>
                    <a:pt x="0" y="602"/>
                    <a:pt x="17" y="1337"/>
                  </a:cubicBezTo>
                  <a:cubicBezTo>
                    <a:pt x="17" y="2073"/>
                    <a:pt x="67" y="2657"/>
                    <a:pt x="117" y="2657"/>
                  </a:cubicBezTo>
                  <a:cubicBezTo>
                    <a:pt x="151" y="2657"/>
                    <a:pt x="184" y="2073"/>
                    <a:pt x="167" y="1337"/>
                  </a:cubicBezTo>
                  <a:cubicBezTo>
                    <a:pt x="167" y="585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5066055" y="2434075"/>
              <a:ext cx="13397" cy="11826"/>
            </a:xfrm>
            <a:custGeom>
              <a:rect b="b" l="l" r="r" t="t"/>
              <a:pathLst>
                <a:path extrusionOk="0" h="369" w="418">
                  <a:moveTo>
                    <a:pt x="244" y="0"/>
                  </a:moveTo>
                  <a:cubicBezTo>
                    <a:pt x="212" y="0"/>
                    <a:pt x="192" y="14"/>
                    <a:pt x="201" y="24"/>
                  </a:cubicBezTo>
                  <a:cubicBezTo>
                    <a:pt x="201" y="40"/>
                    <a:pt x="234" y="57"/>
                    <a:pt x="251" y="107"/>
                  </a:cubicBezTo>
                  <a:cubicBezTo>
                    <a:pt x="268" y="157"/>
                    <a:pt x="268" y="207"/>
                    <a:pt x="217" y="207"/>
                  </a:cubicBezTo>
                  <a:cubicBezTo>
                    <a:pt x="206" y="210"/>
                    <a:pt x="196" y="212"/>
                    <a:pt x="187" y="212"/>
                  </a:cubicBezTo>
                  <a:cubicBezTo>
                    <a:pt x="145" y="212"/>
                    <a:pt x="134" y="179"/>
                    <a:pt x="134" y="124"/>
                  </a:cubicBezTo>
                  <a:cubicBezTo>
                    <a:pt x="134" y="90"/>
                    <a:pt x="167" y="57"/>
                    <a:pt x="167" y="40"/>
                  </a:cubicBezTo>
                  <a:cubicBezTo>
                    <a:pt x="167" y="27"/>
                    <a:pt x="155" y="19"/>
                    <a:pt x="137" y="19"/>
                  </a:cubicBezTo>
                  <a:cubicBezTo>
                    <a:pt x="108" y="19"/>
                    <a:pt x="64" y="39"/>
                    <a:pt x="34" y="90"/>
                  </a:cubicBezTo>
                  <a:cubicBezTo>
                    <a:pt x="0" y="157"/>
                    <a:pt x="0" y="207"/>
                    <a:pt x="34" y="274"/>
                  </a:cubicBezTo>
                  <a:cubicBezTo>
                    <a:pt x="76" y="338"/>
                    <a:pt x="143" y="369"/>
                    <a:pt x="209" y="369"/>
                  </a:cubicBezTo>
                  <a:cubicBezTo>
                    <a:pt x="297" y="369"/>
                    <a:pt x="382" y="313"/>
                    <a:pt x="401" y="207"/>
                  </a:cubicBezTo>
                  <a:cubicBezTo>
                    <a:pt x="418" y="141"/>
                    <a:pt x="385" y="74"/>
                    <a:pt x="334" y="40"/>
                  </a:cubicBezTo>
                  <a:cubicBezTo>
                    <a:pt x="304" y="10"/>
                    <a:pt x="270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5069260" y="2468272"/>
              <a:ext cx="13942" cy="12115"/>
            </a:xfrm>
            <a:custGeom>
              <a:rect b="b" l="l" r="r" t="t"/>
              <a:pathLst>
                <a:path extrusionOk="0" h="378" w="435">
                  <a:moveTo>
                    <a:pt x="151" y="0"/>
                  </a:moveTo>
                  <a:cubicBezTo>
                    <a:pt x="128" y="0"/>
                    <a:pt x="85" y="18"/>
                    <a:pt x="51" y="76"/>
                  </a:cubicBezTo>
                  <a:cubicBezTo>
                    <a:pt x="17" y="126"/>
                    <a:pt x="1" y="193"/>
                    <a:pt x="34" y="243"/>
                  </a:cubicBezTo>
                  <a:cubicBezTo>
                    <a:pt x="69" y="331"/>
                    <a:pt x="146" y="377"/>
                    <a:pt x="225" y="377"/>
                  </a:cubicBezTo>
                  <a:cubicBezTo>
                    <a:pt x="297" y="377"/>
                    <a:pt x="371" y="339"/>
                    <a:pt x="418" y="260"/>
                  </a:cubicBezTo>
                  <a:cubicBezTo>
                    <a:pt x="435" y="210"/>
                    <a:pt x="435" y="143"/>
                    <a:pt x="418" y="93"/>
                  </a:cubicBezTo>
                  <a:cubicBezTo>
                    <a:pt x="387" y="30"/>
                    <a:pt x="343" y="13"/>
                    <a:pt x="314" y="13"/>
                  </a:cubicBezTo>
                  <a:cubicBezTo>
                    <a:pt x="296" y="13"/>
                    <a:pt x="285" y="20"/>
                    <a:pt x="285" y="26"/>
                  </a:cubicBezTo>
                  <a:cubicBezTo>
                    <a:pt x="268" y="43"/>
                    <a:pt x="301" y="76"/>
                    <a:pt x="301" y="126"/>
                  </a:cubicBezTo>
                  <a:cubicBezTo>
                    <a:pt x="301" y="176"/>
                    <a:pt x="285" y="226"/>
                    <a:pt x="218" y="226"/>
                  </a:cubicBezTo>
                  <a:cubicBezTo>
                    <a:pt x="168" y="210"/>
                    <a:pt x="134" y="176"/>
                    <a:pt x="151" y="109"/>
                  </a:cubicBezTo>
                  <a:cubicBezTo>
                    <a:pt x="151" y="59"/>
                    <a:pt x="184" y="43"/>
                    <a:pt x="168" y="9"/>
                  </a:cubicBezTo>
                  <a:cubicBezTo>
                    <a:pt x="168" y="4"/>
                    <a:pt x="161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4961636" y="2397858"/>
              <a:ext cx="74997" cy="54132"/>
            </a:xfrm>
            <a:custGeom>
              <a:rect b="b" l="l" r="r" t="t"/>
              <a:pathLst>
                <a:path extrusionOk="0" h="1689" w="2340">
                  <a:moveTo>
                    <a:pt x="2189" y="1"/>
                  </a:moveTo>
                  <a:cubicBezTo>
                    <a:pt x="2055" y="34"/>
                    <a:pt x="1938" y="134"/>
                    <a:pt x="1888" y="268"/>
                  </a:cubicBezTo>
                  <a:cubicBezTo>
                    <a:pt x="1838" y="452"/>
                    <a:pt x="1788" y="652"/>
                    <a:pt x="1754" y="836"/>
                  </a:cubicBezTo>
                  <a:cubicBezTo>
                    <a:pt x="1727" y="1014"/>
                    <a:pt x="1688" y="1215"/>
                    <a:pt x="1648" y="1410"/>
                  </a:cubicBezTo>
                  <a:lnTo>
                    <a:pt x="1648" y="1410"/>
                  </a:lnTo>
                  <a:lnTo>
                    <a:pt x="1571" y="1354"/>
                  </a:lnTo>
                  <a:cubicBezTo>
                    <a:pt x="691" y="735"/>
                    <a:pt x="65" y="100"/>
                    <a:pt x="4" y="100"/>
                  </a:cubicBezTo>
                  <a:cubicBezTo>
                    <a:pt x="2" y="100"/>
                    <a:pt x="1" y="100"/>
                    <a:pt x="0" y="101"/>
                  </a:cubicBezTo>
                  <a:cubicBezTo>
                    <a:pt x="100" y="285"/>
                    <a:pt x="234" y="435"/>
                    <a:pt x="384" y="569"/>
                  </a:cubicBezTo>
                  <a:cubicBezTo>
                    <a:pt x="719" y="903"/>
                    <a:pt x="1086" y="1204"/>
                    <a:pt x="1470" y="1488"/>
                  </a:cubicBezTo>
                  <a:cubicBezTo>
                    <a:pt x="1537" y="1521"/>
                    <a:pt x="1604" y="1571"/>
                    <a:pt x="1654" y="1605"/>
                  </a:cubicBezTo>
                  <a:lnTo>
                    <a:pt x="1754" y="1688"/>
                  </a:lnTo>
                  <a:lnTo>
                    <a:pt x="1788" y="1555"/>
                  </a:lnTo>
                  <a:cubicBezTo>
                    <a:pt x="1821" y="1321"/>
                    <a:pt x="1855" y="1087"/>
                    <a:pt x="1888" y="870"/>
                  </a:cubicBezTo>
                  <a:cubicBezTo>
                    <a:pt x="1922" y="669"/>
                    <a:pt x="1938" y="485"/>
                    <a:pt x="1988" y="301"/>
                  </a:cubicBezTo>
                  <a:cubicBezTo>
                    <a:pt x="2022" y="201"/>
                    <a:pt x="2089" y="101"/>
                    <a:pt x="2206" y="51"/>
                  </a:cubicBezTo>
                  <a:cubicBezTo>
                    <a:pt x="2239" y="42"/>
                    <a:pt x="2268" y="42"/>
                    <a:pt x="2291" y="42"/>
                  </a:cubicBezTo>
                  <a:cubicBezTo>
                    <a:pt x="2309" y="42"/>
                    <a:pt x="2323" y="42"/>
                    <a:pt x="2333" y="38"/>
                  </a:cubicBezTo>
                  <a:lnTo>
                    <a:pt x="2333" y="38"/>
                  </a:lnTo>
                  <a:cubicBezTo>
                    <a:pt x="2337" y="43"/>
                    <a:pt x="2339" y="47"/>
                    <a:pt x="2339" y="51"/>
                  </a:cubicBezTo>
                  <a:lnTo>
                    <a:pt x="2339" y="34"/>
                  </a:lnTo>
                  <a:cubicBezTo>
                    <a:pt x="2337" y="36"/>
                    <a:pt x="2335" y="37"/>
                    <a:pt x="2333" y="38"/>
                  </a:cubicBezTo>
                  <a:lnTo>
                    <a:pt x="2333" y="38"/>
                  </a:lnTo>
                  <a:cubicBezTo>
                    <a:pt x="2316" y="21"/>
                    <a:pt x="2268" y="1"/>
                    <a:pt x="21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5068203" y="2394653"/>
              <a:ext cx="63203" cy="59998"/>
            </a:xfrm>
            <a:custGeom>
              <a:rect b="b" l="l" r="r" t="t"/>
              <a:pathLst>
                <a:path extrusionOk="0" h="1872" w="1972">
                  <a:moveTo>
                    <a:pt x="50" y="0"/>
                  </a:moveTo>
                  <a:cubicBezTo>
                    <a:pt x="0" y="17"/>
                    <a:pt x="551" y="685"/>
                    <a:pt x="685" y="1705"/>
                  </a:cubicBezTo>
                  <a:lnTo>
                    <a:pt x="702" y="1872"/>
                  </a:lnTo>
                  <a:lnTo>
                    <a:pt x="819" y="1755"/>
                  </a:lnTo>
                  <a:cubicBezTo>
                    <a:pt x="819" y="1738"/>
                    <a:pt x="836" y="1738"/>
                    <a:pt x="852" y="1721"/>
                  </a:cubicBezTo>
                  <a:cubicBezTo>
                    <a:pt x="1638" y="970"/>
                    <a:pt x="1972" y="134"/>
                    <a:pt x="1938" y="134"/>
                  </a:cubicBezTo>
                  <a:lnTo>
                    <a:pt x="1922" y="134"/>
                  </a:lnTo>
                  <a:cubicBezTo>
                    <a:pt x="1921" y="133"/>
                    <a:pt x="1920" y="133"/>
                    <a:pt x="1919" y="133"/>
                  </a:cubicBezTo>
                  <a:cubicBezTo>
                    <a:pt x="1874" y="133"/>
                    <a:pt x="1513" y="851"/>
                    <a:pt x="809" y="1534"/>
                  </a:cubicBezTo>
                  <a:lnTo>
                    <a:pt x="809" y="1534"/>
                  </a:lnTo>
                  <a:cubicBezTo>
                    <a:pt x="733" y="1141"/>
                    <a:pt x="593" y="773"/>
                    <a:pt x="401" y="418"/>
                  </a:cubicBezTo>
                  <a:cubicBezTo>
                    <a:pt x="318" y="251"/>
                    <a:pt x="201" y="117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4846481" y="2484041"/>
              <a:ext cx="30031" cy="39710"/>
            </a:xfrm>
            <a:custGeom>
              <a:rect b="b" l="l" r="r" t="t"/>
              <a:pathLst>
                <a:path extrusionOk="0" h="1239" w="937">
                  <a:moveTo>
                    <a:pt x="38" y="1"/>
                  </a:moveTo>
                  <a:cubicBezTo>
                    <a:pt x="36" y="1"/>
                    <a:pt x="35" y="1"/>
                    <a:pt x="34" y="2"/>
                  </a:cubicBezTo>
                  <a:cubicBezTo>
                    <a:pt x="1" y="35"/>
                    <a:pt x="168" y="319"/>
                    <a:pt x="402" y="670"/>
                  </a:cubicBezTo>
                  <a:cubicBezTo>
                    <a:pt x="644" y="994"/>
                    <a:pt x="856" y="1239"/>
                    <a:pt x="899" y="1239"/>
                  </a:cubicBezTo>
                  <a:cubicBezTo>
                    <a:pt x="901" y="1239"/>
                    <a:pt x="902" y="1239"/>
                    <a:pt x="903" y="1238"/>
                  </a:cubicBezTo>
                  <a:cubicBezTo>
                    <a:pt x="936" y="1221"/>
                    <a:pt x="769" y="921"/>
                    <a:pt x="535" y="570"/>
                  </a:cubicBezTo>
                  <a:cubicBezTo>
                    <a:pt x="309" y="246"/>
                    <a:pt x="82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4783823" y="2573492"/>
              <a:ext cx="26826" cy="55767"/>
            </a:xfrm>
            <a:custGeom>
              <a:rect b="b" l="l" r="r" t="t"/>
              <a:pathLst>
                <a:path extrusionOk="0" h="1740" w="837">
                  <a:moveTo>
                    <a:pt x="801" y="1"/>
                  </a:moveTo>
                  <a:cubicBezTo>
                    <a:pt x="760" y="1"/>
                    <a:pt x="548" y="378"/>
                    <a:pt x="352" y="836"/>
                  </a:cubicBezTo>
                  <a:cubicBezTo>
                    <a:pt x="135" y="1321"/>
                    <a:pt x="1" y="1722"/>
                    <a:pt x="34" y="1739"/>
                  </a:cubicBezTo>
                  <a:cubicBezTo>
                    <a:pt x="35" y="1739"/>
                    <a:pt x="36" y="1739"/>
                    <a:pt x="37" y="1739"/>
                  </a:cubicBezTo>
                  <a:cubicBezTo>
                    <a:pt x="76" y="1739"/>
                    <a:pt x="273" y="1377"/>
                    <a:pt x="485" y="903"/>
                  </a:cubicBezTo>
                  <a:cubicBezTo>
                    <a:pt x="703" y="435"/>
                    <a:pt x="836" y="18"/>
                    <a:pt x="803" y="1"/>
                  </a:cubicBezTo>
                  <a:cubicBezTo>
                    <a:pt x="802" y="1"/>
                    <a:pt x="801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4862538" y="2625349"/>
              <a:ext cx="39133" cy="42466"/>
            </a:xfrm>
            <a:custGeom>
              <a:rect b="b" l="l" r="r" t="t"/>
              <a:pathLst>
                <a:path extrusionOk="0" h="1325" w="1221">
                  <a:moveTo>
                    <a:pt x="42" y="1"/>
                  </a:moveTo>
                  <a:cubicBezTo>
                    <a:pt x="39" y="1"/>
                    <a:pt x="36" y="2"/>
                    <a:pt x="34" y="4"/>
                  </a:cubicBezTo>
                  <a:cubicBezTo>
                    <a:pt x="1" y="21"/>
                    <a:pt x="235" y="338"/>
                    <a:pt x="552" y="706"/>
                  </a:cubicBezTo>
                  <a:cubicBezTo>
                    <a:pt x="860" y="1062"/>
                    <a:pt x="1137" y="1325"/>
                    <a:pt x="1184" y="1325"/>
                  </a:cubicBezTo>
                  <a:cubicBezTo>
                    <a:pt x="1185" y="1325"/>
                    <a:pt x="1186" y="1324"/>
                    <a:pt x="1187" y="1324"/>
                  </a:cubicBezTo>
                  <a:cubicBezTo>
                    <a:pt x="1221" y="1290"/>
                    <a:pt x="987" y="973"/>
                    <a:pt x="669" y="605"/>
                  </a:cubicBezTo>
                  <a:cubicBezTo>
                    <a:pt x="370" y="259"/>
                    <a:pt x="100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4925740" y="2557339"/>
              <a:ext cx="37531" cy="30800"/>
            </a:xfrm>
            <a:custGeom>
              <a:rect b="b" l="l" r="r" t="t"/>
              <a:pathLst>
                <a:path extrusionOk="0" h="961" w="1171">
                  <a:moveTo>
                    <a:pt x="1142" y="0"/>
                  </a:moveTo>
                  <a:cubicBezTo>
                    <a:pt x="1080" y="0"/>
                    <a:pt x="829" y="189"/>
                    <a:pt x="535" y="422"/>
                  </a:cubicBezTo>
                  <a:cubicBezTo>
                    <a:pt x="235" y="689"/>
                    <a:pt x="1" y="923"/>
                    <a:pt x="34" y="956"/>
                  </a:cubicBezTo>
                  <a:cubicBezTo>
                    <a:pt x="37" y="959"/>
                    <a:pt x="41" y="960"/>
                    <a:pt x="46" y="960"/>
                  </a:cubicBezTo>
                  <a:cubicBezTo>
                    <a:pt x="110" y="960"/>
                    <a:pt x="358" y="785"/>
                    <a:pt x="636" y="538"/>
                  </a:cubicBezTo>
                  <a:cubicBezTo>
                    <a:pt x="953" y="288"/>
                    <a:pt x="1170" y="37"/>
                    <a:pt x="1153" y="4"/>
                  </a:cubicBezTo>
                  <a:cubicBezTo>
                    <a:pt x="1151" y="1"/>
                    <a:pt x="1147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4956797" y="2474938"/>
              <a:ext cx="26826" cy="33941"/>
            </a:xfrm>
            <a:custGeom>
              <a:rect b="b" l="l" r="r" t="t"/>
              <a:pathLst>
                <a:path extrusionOk="0" h="1059" w="837">
                  <a:moveTo>
                    <a:pt x="55" y="1"/>
                  </a:moveTo>
                  <a:cubicBezTo>
                    <a:pt x="53" y="1"/>
                    <a:pt x="52" y="1"/>
                    <a:pt x="51" y="2"/>
                  </a:cubicBezTo>
                  <a:cubicBezTo>
                    <a:pt x="1" y="18"/>
                    <a:pt x="118" y="302"/>
                    <a:pt x="335" y="603"/>
                  </a:cubicBezTo>
                  <a:cubicBezTo>
                    <a:pt x="535" y="880"/>
                    <a:pt x="735" y="1058"/>
                    <a:pt x="792" y="1058"/>
                  </a:cubicBezTo>
                  <a:cubicBezTo>
                    <a:pt x="796" y="1058"/>
                    <a:pt x="800" y="1057"/>
                    <a:pt x="803" y="1054"/>
                  </a:cubicBezTo>
                  <a:cubicBezTo>
                    <a:pt x="836" y="1038"/>
                    <a:pt x="669" y="804"/>
                    <a:pt x="452" y="503"/>
                  </a:cubicBezTo>
                  <a:cubicBezTo>
                    <a:pt x="258" y="229"/>
                    <a:pt x="96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4949842" y="2725473"/>
              <a:ext cx="50383" cy="34518"/>
            </a:xfrm>
            <a:custGeom>
              <a:rect b="b" l="l" r="r" t="t"/>
              <a:pathLst>
                <a:path extrusionOk="0" h="1077" w="1572">
                  <a:moveTo>
                    <a:pt x="1542" y="0"/>
                  </a:moveTo>
                  <a:cubicBezTo>
                    <a:pt x="1472" y="0"/>
                    <a:pt x="1117" y="163"/>
                    <a:pt x="719" y="439"/>
                  </a:cubicBezTo>
                  <a:cubicBezTo>
                    <a:pt x="301" y="739"/>
                    <a:pt x="0" y="1040"/>
                    <a:pt x="34" y="1074"/>
                  </a:cubicBezTo>
                  <a:cubicBezTo>
                    <a:pt x="36" y="1076"/>
                    <a:pt x="39" y="1077"/>
                    <a:pt x="43" y="1077"/>
                  </a:cubicBezTo>
                  <a:cubicBezTo>
                    <a:pt x="108" y="1077"/>
                    <a:pt x="427" y="839"/>
                    <a:pt x="819" y="572"/>
                  </a:cubicBezTo>
                  <a:cubicBezTo>
                    <a:pt x="1237" y="272"/>
                    <a:pt x="1571" y="38"/>
                    <a:pt x="1554" y="4"/>
                  </a:cubicBezTo>
                  <a:cubicBezTo>
                    <a:pt x="1553" y="1"/>
                    <a:pt x="1549" y="0"/>
                    <a:pt x="1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4985193" y="2631759"/>
              <a:ext cx="36441" cy="31890"/>
            </a:xfrm>
            <a:custGeom>
              <a:rect b="b" l="l" r="r" t="t"/>
              <a:pathLst>
                <a:path extrusionOk="0" h="995" w="1137">
                  <a:moveTo>
                    <a:pt x="45" y="1"/>
                  </a:moveTo>
                  <a:cubicBezTo>
                    <a:pt x="40" y="1"/>
                    <a:pt x="36" y="2"/>
                    <a:pt x="34" y="4"/>
                  </a:cubicBezTo>
                  <a:cubicBezTo>
                    <a:pt x="0" y="38"/>
                    <a:pt x="217" y="288"/>
                    <a:pt x="518" y="556"/>
                  </a:cubicBezTo>
                  <a:cubicBezTo>
                    <a:pt x="795" y="817"/>
                    <a:pt x="1030" y="994"/>
                    <a:pt x="1091" y="994"/>
                  </a:cubicBezTo>
                  <a:cubicBezTo>
                    <a:pt x="1096" y="994"/>
                    <a:pt x="1100" y="993"/>
                    <a:pt x="1103" y="990"/>
                  </a:cubicBezTo>
                  <a:cubicBezTo>
                    <a:pt x="1136" y="973"/>
                    <a:pt x="919" y="723"/>
                    <a:pt x="618" y="439"/>
                  </a:cubicBezTo>
                  <a:cubicBezTo>
                    <a:pt x="355" y="191"/>
                    <a:pt x="106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5070863" y="2549871"/>
              <a:ext cx="20384" cy="44005"/>
            </a:xfrm>
            <a:custGeom>
              <a:rect b="b" l="l" r="r" t="t"/>
              <a:pathLst>
                <a:path extrusionOk="0" h="1373" w="636">
                  <a:moveTo>
                    <a:pt x="595" y="0"/>
                  </a:moveTo>
                  <a:cubicBezTo>
                    <a:pt x="547" y="0"/>
                    <a:pt x="360" y="274"/>
                    <a:pt x="218" y="638"/>
                  </a:cubicBezTo>
                  <a:cubicBezTo>
                    <a:pt x="67" y="1022"/>
                    <a:pt x="1" y="1356"/>
                    <a:pt x="51" y="1373"/>
                  </a:cubicBezTo>
                  <a:cubicBezTo>
                    <a:pt x="84" y="1373"/>
                    <a:pt x="218" y="1072"/>
                    <a:pt x="368" y="688"/>
                  </a:cubicBezTo>
                  <a:cubicBezTo>
                    <a:pt x="519" y="320"/>
                    <a:pt x="636" y="20"/>
                    <a:pt x="602" y="3"/>
                  </a:cubicBezTo>
                  <a:cubicBezTo>
                    <a:pt x="600" y="1"/>
                    <a:pt x="598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5063363" y="2737364"/>
              <a:ext cx="33236" cy="36569"/>
            </a:xfrm>
            <a:custGeom>
              <a:rect b="b" l="l" r="r" t="t"/>
              <a:pathLst>
                <a:path extrusionOk="0" h="1141" w="1037">
                  <a:moveTo>
                    <a:pt x="38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1" y="18"/>
                    <a:pt x="134" y="335"/>
                    <a:pt x="418" y="653"/>
                  </a:cubicBezTo>
                  <a:cubicBezTo>
                    <a:pt x="666" y="947"/>
                    <a:pt x="943" y="1141"/>
                    <a:pt x="995" y="1141"/>
                  </a:cubicBezTo>
                  <a:cubicBezTo>
                    <a:pt x="999" y="1141"/>
                    <a:pt x="1002" y="1139"/>
                    <a:pt x="1003" y="1137"/>
                  </a:cubicBezTo>
                  <a:cubicBezTo>
                    <a:pt x="1037" y="1104"/>
                    <a:pt x="803" y="853"/>
                    <a:pt x="535" y="552"/>
                  </a:cubicBezTo>
                  <a:cubicBezTo>
                    <a:pt x="276" y="260"/>
                    <a:pt x="80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5093362" y="2651598"/>
              <a:ext cx="39133" cy="36120"/>
            </a:xfrm>
            <a:custGeom>
              <a:rect b="b" l="l" r="r" t="t"/>
              <a:pathLst>
                <a:path extrusionOk="0" h="1127" w="1221">
                  <a:moveTo>
                    <a:pt x="43" y="0"/>
                  </a:moveTo>
                  <a:cubicBezTo>
                    <a:pt x="39" y="0"/>
                    <a:pt x="36" y="1"/>
                    <a:pt x="34" y="4"/>
                  </a:cubicBezTo>
                  <a:cubicBezTo>
                    <a:pt x="0" y="37"/>
                    <a:pt x="234" y="321"/>
                    <a:pt x="552" y="622"/>
                  </a:cubicBezTo>
                  <a:cubicBezTo>
                    <a:pt x="848" y="918"/>
                    <a:pt x="1114" y="1126"/>
                    <a:pt x="1176" y="1126"/>
                  </a:cubicBezTo>
                  <a:cubicBezTo>
                    <a:pt x="1181" y="1126"/>
                    <a:pt x="1184" y="1125"/>
                    <a:pt x="1187" y="1123"/>
                  </a:cubicBezTo>
                  <a:cubicBezTo>
                    <a:pt x="1220" y="1090"/>
                    <a:pt x="986" y="822"/>
                    <a:pt x="669" y="505"/>
                  </a:cubicBezTo>
                  <a:cubicBezTo>
                    <a:pt x="372" y="223"/>
                    <a:pt x="104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5179032" y="2753293"/>
              <a:ext cx="45543" cy="35608"/>
            </a:xfrm>
            <a:custGeom>
              <a:rect b="b" l="l" r="r" t="t"/>
              <a:pathLst>
                <a:path extrusionOk="0" h="1111" w="1421">
                  <a:moveTo>
                    <a:pt x="1393" y="1"/>
                  </a:moveTo>
                  <a:cubicBezTo>
                    <a:pt x="1325" y="1"/>
                    <a:pt x="988" y="164"/>
                    <a:pt x="636" y="440"/>
                  </a:cubicBezTo>
                  <a:cubicBezTo>
                    <a:pt x="251" y="757"/>
                    <a:pt x="1" y="1074"/>
                    <a:pt x="34" y="1108"/>
                  </a:cubicBezTo>
                  <a:cubicBezTo>
                    <a:pt x="36" y="1110"/>
                    <a:pt x="39" y="1111"/>
                    <a:pt x="42" y="1111"/>
                  </a:cubicBezTo>
                  <a:cubicBezTo>
                    <a:pt x="102" y="1111"/>
                    <a:pt x="389" y="857"/>
                    <a:pt x="736" y="573"/>
                  </a:cubicBezTo>
                  <a:cubicBezTo>
                    <a:pt x="1104" y="272"/>
                    <a:pt x="1421" y="39"/>
                    <a:pt x="1404" y="5"/>
                  </a:cubicBezTo>
                  <a:cubicBezTo>
                    <a:pt x="1403" y="2"/>
                    <a:pt x="1399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5175827" y="2677815"/>
              <a:ext cx="46633" cy="35063"/>
            </a:xfrm>
            <a:custGeom>
              <a:rect b="b" l="l" r="r" t="t"/>
              <a:pathLst>
                <a:path extrusionOk="0" h="1094" w="1455">
                  <a:moveTo>
                    <a:pt x="1413" y="1"/>
                  </a:moveTo>
                  <a:cubicBezTo>
                    <a:pt x="1358" y="1"/>
                    <a:pt x="1044" y="209"/>
                    <a:pt x="686" y="489"/>
                  </a:cubicBezTo>
                  <a:cubicBezTo>
                    <a:pt x="285" y="773"/>
                    <a:pt x="1" y="1057"/>
                    <a:pt x="34" y="1090"/>
                  </a:cubicBezTo>
                  <a:cubicBezTo>
                    <a:pt x="35" y="1093"/>
                    <a:pt x="38" y="1094"/>
                    <a:pt x="42" y="1094"/>
                  </a:cubicBezTo>
                  <a:cubicBezTo>
                    <a:pt x="96" y="1094"/>
                    <a:pt x="411" y="886"/>
                    <a:pt x="769" y="606"/>
                  </a:cubicBezTo>
                  <a:cubicBezTo>
                    <a:pt x="1153" y="305"/>
                    <a:pt x="1454" y="38"/>
                    <a:pt x="1421" y="4"/>
                  </a:cubicBezTo>
                  <a:cubicBezTo>
                    <a:pt x="1420" y="2"/>
                    <a:pt x="1417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5231529" y="2564422"/>
              <a:ext cx="8589" cy="51440"/>
            </a:xfrm>
            <a:custGeom>
              <a:rect b="b" l="l" r="r" t="t"/>
              <a:pathLst>
                <a:path extrusionOk="0" h="1605" w="268">
                  <a:moveTo>
                    <a:pt x="100" y="0"/>
                  </a:moveTo>
                  <a:cubicBezTo>
                    <a:pt x="50" y="0"/>
                    <a:pt x="0" y="368"/>
                    <a:pt x="34" y="819"/>
                  </a:cubicBezTo>
                  <a:cubicBezTo>
                    <a:pt x="66" y="1260"/>
                    <a:pt x="179" y="1605"/>
                    <a:pt x="215" y="1605"/>
                  </a:cubicBezTo>
                  <a:cubicBezTo>
                    <a:pt x="216" y="1605"/>
                    <a:pt x="217" y="1604"/>
                    <a:pt x="217" y="1604"/>
                  </a:cubicBezTo>
                  <a:cubicBezTo>
                    <a:pt x="268" y="1604"/>
                    <a:pt x="234" y="1236"/>
                    <a:pt x="184" y="802"/>
                  </a:cubicBezTo>
                  <a:cubicBezTo>
                    <a:pt x="151" y="368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5157077" y="2594902"/>
              <a:ext cx="19326" cy="31697"/>
            </a:xfrm>
            <a:custGeom>
              <a:rect b="b" l="l" r="r" t="t"/>
              <a:pathLst>
                <a:path extrusionOk="0" h="989" w="603">
                  <a:moveTo>
                    <a:pt x="564" y="0"/>
                  </a:moveTo>
                  <a:cubicBezTo>
                    <a:pt x="524" y="0"/>
                    <a:pt x="379" y="196"/>
                    <a:pt x="235" y="453"/>
                  </a:cubicBezTo>
                  <a:cubicBezTo>
                    <a:pt x="84" y="737"/>
                    <a:pt x="1" y="971"/>
                    <a:pt x="34" y="987"/>
                  </a:cubicBezTo>
                  <a:cubicBezTo>
                    <a:pt x="35" y="988"/>
                    <a:pt x="37" y="988"/>
                    <a:pt x="39" y="988"/>
                  </a:cubicBezTo>
                  <a:cubicBezTo>
                    <a:pt x="79" y="988"/>
                    <a:pt x="224" y="793"/>
                    <a:pt x="368" y="536"/>
                  </a:cubicBezTo>
                  <a:cubicBezTo>
                    <a:pt x="519" y="252"/>
                    <a:pt x="602" y="18"/>
                    <a:pt x="569" y="1"/>
                  </a:cubicBezTo>
                  <a:cubicBezTo>
                    <a:pt x="567" y="1"/>
                    <a:pt x="566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5131373" y="2466285"/>
              <a:ext cx="48780" cy="31986"/>
            </a:xfrm>
            <a:custGeom>
              <a:rect b="b" l="l" r="r" t="t"/>
              <a:pathLst>
                <a:path extrusionOk="0" h="998" w="1522">
                  <a:moveTo>
                    <a:pt x="31" y="0"/>
                  </a:moveTo>
                  <a:cubicBezTo>
                    <a:pt x="25" y="0"/>
                    <a:pt x="20" y="2"/>
                    <a:pt x="17" y="4"/>
                  </a:cubicBezTo>
                  <a:cubicBezTo>
                    <a:pt x="1" y="38"/>
                    <a:pt x="301" y="288"/>
                    <a:pt x="719" y="572"/>
                  </a:cubicBezTo>
                  <a:cubicBezTo>
                    <a:pt x="1078" y="812"/>
                    <a:pt x="1398" y="998"/>
                    <a:pt x="1484" y="998"/>
                  </a:cubicBezTo>
                  <a:cubicBezTo>
                    <a:pt x="1494" y="998"/>
                    <a:pt x="1501" y="995"/>
                    <a:pt x="1504" y="990"/>
                  </a:cubicBezTo>
                  <a:cubicBezTo>
                    <a:pt x="1521" y="957"/>
                    <a:pt x="1204" y="706"/>
                    <a:pt x="803" y="439"/>
                  </a:cubicBezTo>
                  <a:cubicBezTo>
                    <a:pt x="418" y="177"/>
                    <a:pt x="104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5192973" y="2436318"/>
              <a:ext cx="49838" cy="27146"/>
            </a:xfrm>
            <a:custGeom>
              <a:rect b="b" l="l" r="r" t="t"/>
              <a:pathLst>
                <a:path extrusionOk="0" h="847" w="1555">
                  <a:moveTo>
                    <a:pt x="28" y="0"/>
                  </a:moveTo>
                  <a:cubicBezTo>
                    <a:pt x="23" y="0"/>
                    <a:pt x="19" y="1"/>
                    <a:pt x="17" y="4"/>
                  </a:cubicBezTo>
                  <a:cubicBezTo>
                    <a:pt x="0" y="37"/>
                    <a:pt x="284" y="321"/>
                    <a:pt x="719" y="555"/>
                  </a:cubicBezTo>
                  <a:cubicBezTo>
                    <a:pt x="1078" y="756"/>
                    <a:pt x="1425" y="846"/>
                    <a:pt x="1525" y="846"/>
                  </a:cubicBezTo>
                  <a:cubicBezTo>
                    <a:pt x="1542" y="846"/>
                    <a:pt x="1552" y="844"/>
                    <a:pt x="1554" y="839"/>
                  </a:cubicBezTo>
                  <a:lnTo>
                    <a:pt x="1537" y="839"/>
                  </a:lnTo>
                  <a:cubicBezTo>
                    <a:pt x="1554" y="789"/>
                    <a:pt x="1203" y="639"/>
                    <a:pt x="785" y="421"/>
                  </a:cubicBezTo>
                  <a:cubicBezTo>
                    <a:pt x="397" y="204"/>
                    <a:pt x="95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5249734" y="2500514"/>
              <a:ext cx="43396" cy="18012"/>
            </a:xfrm>
            <a:custGeom>
              <a:rect b="b" l="l" r="r" t="t"/>
              <a:pathLst>
                <a:path extrusionOk="0" h="562" w="1354">
                  <a:moveTo>
                    <a:pt x="1263" y="1"/>
                  </a:moveTo>
                  <a:cubicBezTo>
                    <a:pt x="1143" y="1"/>
                    <a:pt x="894" y="48"/>
                    <a:pt x="619" y="156"/>
                  </a:cubicBezTo>
                  <a:cubicBezTo>
                    <a:pt x="251" y="306"/>
                    <a:pt x="0" y="524"/>
                    <a:pt x="17" y="557"/>
                  </a:cubicBezTo>
                  <a:cubicBezTo>
                    <a:pt x="20" y="560"/>
                    <a:pt x="26" y="562"/>
                    <a:pt x="33" y="562"/>
                  </a:cubicBezTo>
                  <a:cubicBezTo>
                    <a:pt x="105" y="562"/>
                    <a:pt x="368" y="426"/>
                    <a:pt x="685" y="290"/>
                  </a:cubicBezTo>
                  <a:cubicBezTo>
                    <a:pt x="1036" y="156"/>
                    <a:pt x="1354" y="73"/>
                    <a:pt x="1337" y="22"/>
                  </a:cubicBezTo>
                  <a:cubicBezTo>
                    <a:pt x="1337" y="8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5324410" y="2543493"/>
              <a:ext cx="26569" cy="59517"/>
            </a:xfrm>
            <a:custGeom>
              <a:rect b="b" l="l" r="r" t="t"/>
              <a:pathLst>
                <a:path extrusionOk="0" h="1857" w="829">
                  <a:moveTo>
                    <a:pt x="776" y="1"/>
                  </a:moveTo>
                  <a:cubicBezTo>
                    <a:pt x="734" y="1"/>
                    <a:pt x="490" y="364"/>
                    <a:pt x="294" y="870"/>
                  </a:cubicBezTo>
                  <a:cubicBezTo>
                    <a:pt x="86" y="1365"/>
                    <a:pt x="1" y="1798"/>
                    <a:pt x="37" y="1851"/>
                  </a:cubicBezTo>
                  <a:lnTo>
                    <a:pt x="37" y="1851"/>
                  </a:lnTo>
                  <a:cubicBezTo>
                    <a:pt x="96" y="1803"/>
                    <a:pt x="239" y="1407"/>
                    <a:pt x="427" y="937"/>
                  </a:cubicBezTo>
                  <a:cubicBezTo>
                    <a:pt x="628" y="419"/>
                    <a:pt x="828" y="18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lose/>
                  <a:moveTo>
                    <a:pt x="37" y="1851"/>
                  </a:moveTo>
                  <a:cubicBezTo>
                    <a:pt x="33" y="1854"/>
                    <a:pt x="29" y="1856"/>
                    <a:pt x="26" y="1856"/>
                  </a:cubicBezTo>
                  <a:lnTo>
                    <a:pt x="43" y="1856"/>
                  </a:lnTo>
                  <a:cubicBezTo>
                    <a:pt x="41" y="1855"/>
                    <a:pt x="39" y="1854"/>
                    <a:pt x="37" y="1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5386267" y="2590639"/>
              <a:ext cx="8621" cy="53043"/>
            </a:xfrm>
            <a:custGeom>
              <a:rect b="b" l="l" r="r" t="t"/>
              <a:pathLst>
                <a:path extrusionOk="0" h="1655" w="269">
                  <a:moveTo>
                    <a:pt x="34" y="1"/>
                  </a:moveTo>
                  <a:lnTo>
                    <a:pt x="34" y="1"/>
                  </a:lnTo>
                  <a:cubicBezTo>
                    <a:pt x="1" y="17"/>
                    <a:pt x="1" y="385"/>
                    <a:pt x="51" y="836"/>
                  </a:cubicBezTo>
                  <a:cubicBezTo>
                    <a:pt x="101" y="1287"/>
                    <a:pt x="185" y="1655"/>
                    <a:pt x="218" y="1655"/>
                  </a:cubicBezTo>
                  <a:cubicBezTo>
                    <a:pt x="268" y="1655"/>
                    <a:pt x="252" y="1271"/>
                    <a:pt x="201" y="819"/>
                  </a:cubicBezTo>
                  <a:cubicBezTo>
                    <a:pt x="151" y="368"/>
                    <a:pt x="85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4710461" y="2557435"/>
              <a:ext cx="12884" cy="44517"/>
            </a:xfrm>
            <a:custGeom>
              <a:rect b="b" l="l" r="r" t="t"/>
              <a:pathLst>
                <a:path extrusionOk="0" h="1389" w="402">
                  <a:moveTo>
                    <a:pt x="352" y="1"/>
                  </a:moveTo>
                  <a:lnTo>
                    <a:pt x="352" y="1"/>
                  </a:lnTo>
                  <a:cubicBezTo>
                    <a:pt x="318" y="1"/>
                    <a:pt x="218" y="302"/>
                    <a:pt x="118" y="686"/>
                  </a:cubicBezTo>
                  <a:cubicBezTo>
                    <a:pt x="34" y="1053"/>
                    <a:pt x="1" y="1371"/>
                    <a:pt x="51" y="1388"/>
                  </a:cubicBezTo>
                  <a:cubicBezTo>
                    <a:pt x="52" y="1388"/>
                    <a:pt x="53" y="1388"/>
                    <a:pt x="54" y="1388"/>
                  </a:cubicBezTo>
                  <a:cubicBezTo>
                    <a:pt x="90" y="1388"/>
                    <a:pt x="187" y="1093"/>
                    <a:pt x="285" y="719"/>
                  </a:cubicBezTo>
                  <a:cubicBezTo>
                    <a:pt x="368" y="335"/>
                    <a:pt x="402" y="18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4775266" y="2687366"/>
              <a:ext cx="47690" cy="14647"/>
            </a:xfrm>
            <a:custGeom>
              <a:rect b="b" l="l" r="r" t="t"/>
              <a:pathLst>
                <a:path extrusionOk="0" h="457" w="1488">
                  <a:moveTo>
                    <a:pt x="40" y="0"/>
                  </a:moveTo>
                  <a:cubicBezTo>
                    <a:pt x="27" y="0"/>
                    <a:pt x="19" y="3"/>
                    <a:pt x="17" y="7"/>
                  </a:cubicBezTo>
                  <a:cubicBezTo>
                    <a:pt x="0" y="40"/>
                    <a:pt x="301" y="224"/>
                    <a:pt x="719" y="341"/>
                  </a:cubicBezTo>
                  <a:cubicBezTo>
                    <a:pt x="1003" y="424"/>
                    <a:pt x="1262" y="457"/>
                    <a:pt x="1395" y="457"/>
                  </a:cubicBezTo>
                  <a:cubicBezTo>
                    <a:pt x="1450" y="457"/>
                    <a:pt x="1483" y="451"/>
                    <a:pt x="1488" y="441"/>
                  </a:cubicBezTo>
                  <a:cubicBezTo>
                    <a:pt x="1488" y="391"/>
                    <a:pt x="1153" y="308"/>
                    <a:pt x="769" y="191"/>
                  </a:cubicBezTo>
                  <a:cubicBezTo>
                    <a:pt x="421" y="89"/>
                    <a:pt x="124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4904331" y="2430004"/>
              <a:ext cx="34838" cy="19999"/>
            </a:xfrm>
            <a:custGeom>
              <a:rect b="b" l="l" r="r" t="t"/>
              <a:pathLst>
                <a:path extrusionOk="0" h="624" w="1087">
                  <a:moveTo>
                    <a:pt x="1025" y="1"/>
                  </a:moveTo>
                  <a:cubicBezTo>
                    <a:pt x="935" y="1"/>
                    <a:pt x="720" y="70"/>
                    <a:pt x="485" y="201"/>
                  </a:cubicBezTo>
                  <a:cubicBezTo>
                    <a:pt x="184" y="368"/>
                    <a:pt x="0" y="585"/>
                    <a:pt x="34" y="618"/>
                  </a:cubicBezTo>
                  <a:cubicBezTo>
                    <a:pt x="37" y="622"/>
                    <a:pt x="42" y="623"/>
                    <a:pt x="48" y="623"/>
                  </a:cubicBezTo>
                  <a:cubicBezTo>
                    <a:pt x="109" y="623"/>
                    <a:pt x="311" y="486"/>
                    <a:pt x="568" y="334"/>
                  </a:cubicBezTo>
                  <a:cubicBezTo>
                    <a:pt x="836" y="167"/>
                    <a:pt x="1086" y="50"/>
                    <a:pt x="1070" y="17"/>
                  </a:cubicBezTo>
                  <a:cubicBezTo>
                    <a:pt x="1066" y="6"/>
                    <a:pt x="1050" y="1"/>
                    <a:pt x="1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4776868" y="2516539"/>
              <a:ext cx="41280" cy="10641"/>
            </a:xfrm>
            <a:custGeom>
              <a:rect b="b" l="l" r="r" t="t"/>
              <a:pathLst>
                <a:path extrusionOk="0" h="332" w="1288">
                  <a:moveTo>
                    <a:pt x="97" y="0"/>
                  </a:moveTo>
                  <a:cubicBezTo>
                    <a:pt x="41" y="0"/>
                    <a:pt x="6" y="8"/>
                    <a:pt x="1" y="24"/>
                  </a:cubicBezTo>
                  <a:cubicBezTo>
                    <a:pt x="1" y="57"/>
                    <a:pt x="285" y="157"/>
                    <a:pt x="636" y="241"/>
                  </a:cubicBezTo>
                  <a:cubicBezTo>
                    <a:pt x="874" y="298"/>
                    <a:pt x="1082" y="331"/>
                    <a:pt x="1195" y="331"/>
                  </a:cubicBezTo>
                  <a:cubicBezTo>
                    <a:pt x="1249" y="331"/>
                    <a:pt x="1282" y="324"/>
                    <a:pt x="1287" y="308"/>
                  </a:cubicBezTo>
                  <a:cubicBezTo>
                    <a:pt x="1287" y="274"/>
                    <a:pt x="1020" y="174"/>
                    <a:pt x="669" y="91"/>
                  </a:cubicBezTo>
                  <a:cubicBezTo>
                    <a:pt x="431" y="34"/>
                    <a:pt x="215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4973399" y="2390326"/>
              <a:ext cx="26281" cy="20416"/>
            </a:xfrm>
            <a:custGeom>
              <a:rect b="b" l="l" r="r" t="t"/>
              <a:pathLst>
                <a:path extrusionOk="0" h="637" w="820">
                  <a:moveTo>
                    <a:pt x="57" y="0"/>
                  </a:moveTo>
                  <a:cubicBezTo>
                    <a:pt x="55" y="0"/>
                    <a:pt x="53" y="1"/>
                    <a:pt x="51" y="2"/>
                  </a:cubicBezTo>
                  <a:cubicBezTo>
                    <a:pt x="1" y="35"/>
                    <a:pt x="118" y="236"/>
                    <a:pt x="335" y="419"/>
                  </a:cubicBezTo>
                  <a:cubicBezTo>
                    <a:pt x="519" y="564"/>
                    <a:pt x="692" y="636"/>
                    <a:pt x="766" y="636"/>
                  </a:cubicBezTo>
                  <a:cubicBezTo>
                    <a:pt x="786" y="636"/>
                    <a:pt x="799" y="631"/>
                    <a:pt x="803" y="620"/>
                  </a:cubicBezTo>
                  <a:cubicBezTo>
                    <a:pt x="819" y="587"/>
                    <a:pt x="652" y="470"/>
                    <a:pt x="435" y="303"/>
                  </a:cubicBezTo>
                  <a:cubicBezTo>
                    <a:pt x="245" y="144"/>
                    <a:pt x="10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5094420" y="2383756"/>
              <a:ext cx="21986" cy="20095"/>
            </a:xfrm>
            <a:custGeom>
              <a:rect b="b" l="l" r="r" t="t"/>
              <a:pathLst>
                <a:path extrusionOk="0" h="627" w="686">
                  <a:moveTo>
                    <a:pt x="636" y="1"/>
                  </a:moveTo>
                  <a:cubicBezTo>
                    <a:pt x="580" y="1"/>
                    <a:pt x="433" y="109"/>
                    <a:pt x="285" y="257"/>
                  </a:cubicBezTo>
                  <a:cubicBezTo>
                    <a:pt x="118" y="424"/>
                    <a:pt x="1" y="591"/>
                    <a:pt x="34" y="624"/>
                  </a:cubicBezTo>
                  <a:cubicBezTo>
                    <a:pt x="37" y="626"/>
                    <a:pt x="40" y="626"/>
                    <a:pt x="43" y="626"/>
                  </a:cubicBezTo>
                  <a:cubicBezTo>
                    <a:pt x="90" y="626"/>
                    <a:pt x="231" y="528"/>
                    <a:pt x="402" y="357"/>
                  </a:cubicBezTo>
                  <a:cubicBezTo>
                    <a:pt x="569" y="190"/>
                    <a:pt x="686" y="23"/>
                    <a:pt x="652" y="6"/>
                  </a:cubicBezTo>
                  <a:cubicBezTo>
                    <a:pt x="649" y="2"/>
                    <a:pt x="643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4313137" y="4261437"/>
              <a:ext cx="186371" cy="311622"/>
            </a:xfrm>
            <a:custGeom>
              <a:rect b="b" l="l" r="r" t="t"/>
              <a:pathLst>
                <a:path extrusionOk="0" h="9723" w="5815">
                  <a:moveTo>
                    <a:pt x="3241" y="0"/>
                  </a:moveTo>
                  <a:lnTo>
                    <a:pt x="0" y="1755"/>
                  </a:lnTo>
                  <a:lnTo>
                    <a:pt x="150" y="2055"/>
                  </a:lnTo>
                  <a:cubicBezTo>
                    <a:pt x="835" y="3409"/>
                    <a:pt x="3693" y="8906"/>
                    <a:pt x="4461" y="9624"/>
                  </a:cubicBezTo>
                  <a:cubicBezTo>
                    <a:pt x="4531" y="9692"/>
                    <a:pt x="4586" y="9722"/>
                    <a:pt x="4627" y="9722"/>
                  </a:cubicBezTo>
                  <a:cubicBezTo>
                    <a:pt x="5092" y="9722"/>
                    <a:pt x="3910" y="5865"/>
                    <a:pt x="3910" y="5865"/>
                  </a:cubicBezTo>
                  <a:lnTo>
                    <a:pt x="5815" y="4779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4313137" y="4316051"/>
              <a:ext cx="157750" cy="258163"/>
            </a:xfrm>
            <a:custGeom>
              <a:rect b="b" l="l" r="r" t="t"/>
              <a:pathLst>
                <a:path extrusionOk="0" h="8055" w="4922">
                  <a:moveTo>
                    <a:pt x="117" y="1"/>
                  </a:moveTo>
                  <a:lnTo>
                    <a:pt x="0" y="51"/>
                  </a:lnTo>
                  <a:cubicBezTo>
                    <a:pt x="1170" y="2574"/>
                    <a:pt x="4261" y="8004"/>
                    <a:pt x="4595" y="8054"/>
                  </a:cubicBezTo>
                  <a:cubicBezTo>
                    <a:pt x="4598" y="8054"/>
                    <a:pt x="4601" y="8055"/>
                    <a:pt x="4605" y="8055"/>
                  </a:cubicBezTo>
                  <a:cubicBezTo>
                    <a:pt x="4921" y="8055"/>
                    <a:pt x="4528" y="6433"/>
                    <a:pt x="4528" y="6433"/>
                  </a:cubicBezTo>
                  <a:cubicBezTo>
                    <a:pt x="4461" y="6326"/>
                    <a:pt x="4311" y="6294"/>
                    <a:pt x="4156" y="6294"/>
                  </a:cubicBezTo>
                  <a:cubicBezTo>
                    <a:pt x="3923" y="6294"/>
                    <a:pt x="3676" y="6367"/>
                    <a:pt x="3676" y="636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4315252" y="4313391"/>
              <a:ext cx="146244" cy="256528"/>
            </a:xfrm>
            <a:custGeom>
              <a:rect b="b" l="l" r="r" t="t"/>
              <a:pathLst>
                <a:path extrusionOk="0" h="8004" w="4563">
                  <a:moveTo>
                    <a:pt x="1" y="0"/>
                  </a:moveTo>
                  <a:cubicBezTo>
                    <a:pt x="18" y="33"/>
                    <a:pt x="34" y="67"/>
                    <a:pt x="51" y="84"/>
                  </a:cubicBezTo>
                  <a:cubicBezTo>
                    <a:pt x="51" y="50"/>
                    <a:pt x="34" y="33"/>
                    <a:pt x="1" y="0"/>
                  </a:cubicBezTo>
                  <a:close/>
                  <a:moveTo>
                    <a:pt x="51" y="84"/>
                  </a:moveTo>
                  <a:lnTo>
                    <a:pt x="51" y="84"/>
                  </a:lnTo>
                  <a:cubicBezTo>
                    <a:pt x="84" y="167"/>
                    <a:pt x="118" y="251"/>
                    <a:pt x="168" y="334"/>
                  </a:cubicBezTo>
                  <a:cubicBezTo>
                    <a:pt x="285" y="568"/>
                    <a:pt x="435" y="869"/>
                    <a:pt x="619" y="1220"/>
                  </a:cubicBezTo>
                  <a:cubicBezTo>
                    <a:pt x="1020" y="1972"/>
                    <a:pt x="1571" y="2991"/>
                    <a:pt x="2206" y="4110"/>
                  </a:cubicBezTo>
                  <a:cubicBezTo>
                    <a:pt x="2841" y="5213"/>
                    <a:pt x="3443" y="6216"/>
                    <a:pt x="3877" y="6934"/>
                  </a:cubicBezTo>
                  <a:lnTo>
                    <a:pt x="4412" y="7786"/>
                  </a:lnTo>
                  <a:cubicBezTo>
                    <a:pt x="4462" y="7870"/>
                    <a:pt x="4512" y="7937"/>
                    <a:pt x="4562" y="8003"/>
                  </a:cubicBezTo>
                  <a:cubicBezTo>
                    <a:pt x="4529" y="7937"/>
                    <a:pt x="4479" y="7853"/>
                    <a:pt x="4429" y="7770"/>
                  </a:cubicBezTo>
                  <a:cubicBezTo>
                    <a:pt x="4295" y="7536"/>
                    <a:pt x="4128" y="7252"/>
                    <a:pt x="3911" y="6917"/>
                  </a:cubicBezTo>
                  <a:cubicBezTo>
                    <a:pt x="3493" y="6182"/>
                    <a:pt x="2891" y="5196"/>
                    <a:pt x="2256" y="4077"/>
                  </a:cubicBezTo>
                  <a:cubicBezTo>
                    <a:pt x="1622" y="2957"/>
                    <a:pt x="1070" y="1938"/>
                    <a:pt x="669" y="1203"/>
                  </a:cubicBezTo>
                  <a:lnTo>
                    <a:pt x="185" y="318"/>
                  </a:lnTo>
                  <a:lnTo>
                    <a:pt x="51" y="8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4428805" y="4516940"/>
              <a:ext cx="32146" cy="5320"/>
            </a:xfrm>
            <a:custGeom>
              <a:rect b="b" l="l" r="r" t="t"/>
              <a:pathLst>
                <a:path extrusionOk="0" h="166" w="1003">
                  <a:moveTo>
                    <a:pt x="491" y="0"/>
                  </a:moveTo>
                  <a:cubicBezTo>
                    <a:pt x="319" y="0"/>
                    <a:pt x="147" y="50"/>
                    <a:pt x="0" y="149"/>
                  </a:cubicBezTo>
                  <a:cubicBezTo>
                    <a:pt x="148" y="94"/>
                    <a:pt x="306" y="69"/>
                    <a:pt x="465" y="69"/>
                  </a:cubicBezTo>
                  <a:cubicBezTo>
                    <a:pt x="648" y="69"/>
                    <a:pt x="833" y="103"/>
                    <a:pt x="1003" y="165"/>
                  </a:cubicBezTo>
                  <a:cubicBezTo>
                    <a:pt x="849" y="55"/>
                    <a:pt x="67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4425568" y="4462423"/>
              <a:ext cx="17724" cy="2756"/>
            </a:xfrm>
            <a:custGeom>
              <a:rect b="b" l="l" r="r" t="t"/>
              <a:pathLst>
                <a:path extrusionOk="0" h="86" w="553">
                  <a:moveTo>
                    <a:pt x="166" y="1"/>
                  </a:moveTo>
                  <a:cubicBezTo>
                    <a:pt x="113" y="1"/>
                    <a:pt x="60" y="9"/>
                    <a:pt x="1" y="28"/>
                  </a:cubicBezTo>
                  <a:cubicBezTo>
                    <a:pt x="84" y="62"/>
                    <a:pt x="185" y="79"/>
                    <a:pt x="268" y="79"/>
                  </a:cubicBezTo>
                  <a:cubicBezTo>
                    <a:pt x="298" y="83"/>
                    <a:pt x="325" y="85"/>
                    <a:pt x="353" y="85"/>
                  </a:cubicBezTo>
                  <a:cubicBezTo>
                    <a:pt x="419" y="85"/>
                    <a:pt x="481" y="74"/>
                    <a:pt x="552" y="62"/>
                  </a:cubicBezTo>
                  <a:cubicBezTo>
                    <a:pt x="490" y="24"/>
                    <a:pt x="417" y="5"/>
                    <a:pt x="350" y="5"/>
                  </a:cubicBezTo>
                  <a:cubicBezTo>
                    <a:pt x="328" y="5"/>
                    <a:pt x="306" y="8"/>
                    <a:pt x="285" y="12"/>
                  </a:cubicBezTo>
                  <a:cubicBezTo>
                    <a:pt x="243" y="5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4425055" y="4447039"/>
              <a:ext cx="14487" cy="5256"/>
            </a:xfrm>
            <a:custGeom>
              <a:rect b="b" l="l" r="r" t="t"/>
              <a:pathLst>
                <a:path extrusionOk="0" h="164" w="452">
                  <a:moveTo>
                    <a:pt x="30" y="1"/>
                  </a:moveTo>
                  <a:cubicBezTo>
                    <a:pt x="15" y="1"/>
                    <a:pt x="5" y="3"/>
                    <a:pt x="0" y="7"/>
                  </a:cubicBezTo>
                  <a:cubicBezTo>
                    <a:pt x="0" y="24"/>
                    <a:pt x="100" y="74"/>
                    <a:pt x="217" y="107"/>
                  </a:cubicBezTo>
                  <a:cubicBezTo>
                    <a:pt x="305" y="145"/>
                    <a:pt x="383" y="164"/>
                    <a:pt x="424" y="164"/>
                  </a:cubicBezTo>
                  <a:cubicBezTo>
                    <a:pt x="438" y="164"/>
                    <a:pt x="447" y="162"/>
                    <a:pt x="451" y="158"/>
                  </a:cubicBezTo>
                  <a:cubicBezTo>
                    <a:pt x="451" y="141"/>
                    <a:pt x="351" y="91"/>
                    <a:pt x="234" y="41"/>
                  </a:cubicBezTo>
                  <a:cubicBezTo>
                    <a:pt x="148" y="16"/>
                    <a:pt x="72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4435215" y="4431174"/>
              <a:ext cx="9134" cy="16153"/>
            </a:xfrm>
            <a:custGeom>
              <a:rect b="b" l="l" r="r" t="t"/>
              <a:pathLst>
                <a:path extrusionOk="0" h="504" w="285">
                  <a:moveTo>
                    <a:pt x="1" y="1"/>
                  </a:moveTo>
                  <a:cubicBezTo>
                    <a:pt x="17" y="101"/>
                    <a:pt x="51" y="185"/>
                    <a:pt x="118" y="268"/>
                  </a:cubicBezTo>
                  <a:cubicBezTo>
                    <a:pt x="180" y="393"/>
                    <a:pt x="257" y="504"/>
                    <a:pt x="281" y="504"/>
                  </a:cubicBezTo>
                  <a:cubicBezTo>
                    <a:pt x="282" y="504"/>
                    <a:pt x="284" y="503"/>
                    <a:pt x="285" y="502"/>
                  </a:cubicBezTo>
                  <a:cubicBezTo>
                    <a:pt x="268" y="402"/>
                    <a:pt x="218" y="318"/>
                    <a:pt x="168" y="235"/>
                  </a:cubicBezTo>
                  <a:cubicBezTo>
                    <a:pt x="84" y="10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4443773" y="4422617"/>
              <a:ext cx="9134" cy="18845"/>
            </a:xfrm>
            <a:custGeom>
              <a:rect b="b" l="l" r="r" t="t"/>
              <a:pathLst>
                <a:path extrusionOk="0" h="588" w="285">
                  <a:moveTo>
                    <a:pt x="1" y="1"/>
                  </a:moveTo>
                  <a:cubicBezTo>
                    <a:pt x="1" y="118"/>
                    <a:pt x="18" y="235"/>
                    <a:pt x="84" y="335"/>
                  </a:cubicBezTo>
                  <a:cubicBezTo>
                    <a:pt x="146" y="490"/>
                    <a:pt x="252" y="587"/>
                    <a:pt x="280" y="587"/>
                  </a:cubicBezTo>
                  <a:cubicBezTo>
                    <a:pt x="282" y="587"/>
                    <a:pt x="284" y="587"/>
                    <a:pt x="285" y="585"/>
                  </a:cubicBezTo>
                  <a:cubicBezTo>
                    <a:pt x="235" y="485"/>
                    <a:pt x="201" y="402"/>
                    <a:pt x="135" y="301"/>
                  </a:cubicBezTo>
                  <a:cubicBezTo>
                    <a:pt x="101" y="201"/>
                    <a:pt x="51" y="1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4440023" y="4461141"/>
              <a:ext cx="29486" cy="24166"/>
            </a:xfrm>
            <a:custGeom>
              <a:rect b="b" l="l" r="r" t="t"/>
              <a:pathLst>
                <a:path extrusionOk="0" h="754" w="920">
                  <a:moveTo>
                    <a:pt x="176" y="73"/>
                  </a:moveTo>
                  <a:cubicBezTo>
                    <a:pt x="235" y="73"/>
                    <a:pt x="293" y="77"/>
                    <a:pt x="352" y="85"/>
                  </a:cubicBezTo>
                  <a:cubicBezTo>
                    <a:pt x="469" y="102"/>
                    <a:pt x="569" y="152"/>
                    <a:pt x="669" y="236"/>
                  </a:cubicBezTo>
                  <a:cubicBezTo>
                    <a:pt x="770" y="336"/>
                    <a:pt x="836" y="469"/>
                    <a:pt x="853" y="620"/>
                  </a:cubicBezTo>
                  <a:cubicBezTo>
                    <a:pt x="842" y="664"/>
                    <a:pt x="809" y="687"/>
                    <a:pt x="768" y="687"/>
                  </a:cubicBezTo>
                  <a:cubicBezTo>
                    <a:pt x="747" y="687"/>
                    <a:pt x="725" y="681"/>
                    <a:pt x="703" y="670"/>
                  </a:cubicBezTo>
                  <a:cubicBezTo>
                    <a:pt x="653" y="637"/>
                    <a:pt x="586" y="586"/>
                    <a:pt x="536" y="536"/>
                  </a:cubicBezTo>
                  <a:cubicBezTo>
                    <a:pt x="452" y="453"/>
                    <a:pt x="352" y="369"/>
                    <a:pt x="268" y="269"/>
                  </a:cubicBezTo>
                  <a:cubicBezTo>
                    <a:pt x="205" y="190"/>
                    <a:pt x="156" y="122"/>
                    <a:pt x="123" y="74"/>
                  </a:cubicBezTo>
                  <a:lnTo>
                    <a:pt x="123" y="74"/>
                  </a:lnTo>
                  <a:cubicBezTo>
                    <a:pt x="141" y="73"/>
                    <a:pt x="159" y="73"/>
                    <a:pt x="176" y="73"/>
                  </a:cubicBezTo>
                  <a:close/>
                  <a:moveTo>
                    <a:pt x="69" y="0"/>
                  </a:moveTo>
                  <a:cubicBezTo>
                    <a:pt x="68" y="0"/>
                    <a:pt x="68" y="1"/>
                    <a:pt x="68" y="2"/>
                  </a:cubicBezTo>
                  <a:cubicBezTo>
                    <a:pt x="74" y="19"/>
                    <a:pt x="81" y="37"/>
                    <a:pt x="89" y="55"/>
                  </a:cubicBezTo>
                  <a:lnTo>
                    <a:pt x="89" y="55"/>
                  </a:lnTo>
                  <a:cubicBezTo>
                    <a:pt x="30" y="71"/>
                    <a:pt x="1" y="85"/>
                    <a:pt x="1" y="85"/>
                  </a:cubicBezTo>
                  <a:cubicBezTo>
                    <a:pt x="33" y="81"/>
                    <a:pt x="65" y="77"/>
                    <a:pt x="98" y="75"/>
                  </a:cubicBezTo>
                  <a:lnTo>
                    <a:pt x="98" y="75"/>
                  </a:lnTo>
                  <a:cubicBezTo>
                    <a:pt x="134" y="151"/>
                    <a:pt x="184" y="227"/>
                    <a:pt x="235" y="302"/>
                  </a:cubicBezTo>
                  <a:cubicBezTo>
                    <a:pt x="318" y="403"/>
                    <a:pt x="402" y="503"/>
                    <a:pt x="502" y="586"/>
                  </a:cubicBezTo>
                  <a:cubicBezTo>
                    <a:pt x="552" y="637"/>
                    <a:pt x="619" y="687"/>
                    <a:pt x="686" y="720"/>
                  </a:cubicBezTo>
                  <a:cubicBezTo>
                    <a:pt x="719" y="753"/>
                    <a:pt x="770" y="753"/>
                    <a:pt x="820" y="753"/>
                  </a:cubicBezTo>
                  <a:cubicBezTo>
                    <a:pt x="870" y="737"/>
                    <a:pt x="903" y="687"/>
                    <a:pt x="920" y="637"/>
                  </a:cubicBezTo>
                  <a:cubicBezTo>
                    <a:pt x="903" y="319"/>
                    <a:pt x="653" y="68"/>
                    <a:pt x="352" y="35"/>
                  </a:cubicBezTo>
                  <a:cubicBezTo>
                    <a:pt x="317" y="28"/>
                    <a:pt x="283" y="24"/>
                    <a:pt x="248" y="24"/>
                  </a:cubicBezTo>
                  <a:cubicBezTo>
                    <a:pt x="201" y="24"/>
                    <a:pt x="154" y="32"/>
                    <a:pt x="106" y="50"/>
                  </a:cubicBezTo>
                  <a:lnTo>
                    <a:pt x="106" y="50"/>
                  </a:lnTo>
                  <a:cubicBezTo>
                    <a:pt x="84" y="18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4442170" y="4441815"/>
              <a:ext cx="16121" cy="22082"/>
            </a:xfrm>
            <a:custGeom>
              <a:rect b="b" l="l" r="r" t="t"/>
              <a:pathLst>
                <a:path extrusionOk="0" h="689" w="503">
                  <a:moveTo>
                    <a:pt x="344" y="1"/>
                  </a:moveTo>
                  <a:cubicBezTo>
                    <a:pt x="309" y="1"/>
                    <a:pt x="275" y="13"/>
                    <a:pt x="251" y="37"/>
                  </a:cubicBezTo>
                  <a:cubicBezTo>
                    <a:pt x="201" y="70"/>
                    <a:pt x="168" y="103"/>
                    <a:pt x="151" y="153"/>
                  </a:cubicBezTo>
                  <a:cubicBezTo>
                    <a:pt x="101" y="237"/>
                    <a:pt x="68" y="321"/>
                    <a:pt x="34" y="404"/>
                  </a:cubicBezTo>
                  <a:cubicBezTo>
                    <a:pt x="17" y="488"/>
                    <a:pt x="1" y="571"/>
                    <a:pt x="17" y="655"/>
                  </a:cubicBezTo>
                  <a:cubicBezTo>
                    <a:pt x="34" y="655"/>
                    <a:pt x="34" y="571"/>
                    <a:pt x="84" y="421"/>
                  </a:cubicBezTo>
                  <a:cubicBezTo>
                    <a:pt x="118" y="337"/>
                    <a:pt x="151" y="270"/>
                    <a:pt x="201" y="187"/>
                  </a:cubicBezTo>
                  <a:cubicBezTo>
                    <a:pt x="227" y="136"/>
                    <a:pt x="292" y="65"/>
                    <a:pt x="351" y="65"/>
                  </a:cubicBezTo>
                  <a:cubicBezTo>
                    <a:pt x="369" y="65"/>
                    <a:pt x="386" y="71"/>
                    <a:pt x="402" y="87"/>
                  </a:cubicBezTo>
                  <a:cubicBezTo>
                    <a:pt x="435" y="170"/>
                    <a:pt x="418" y="287"/>
                    <a:pt x="385" y="371"/>
                  </a:cubicBezTo>
                  <a:cubicBezTo>
                    <a:pt x="352" y="438"/>
                    <a:pt x="285" y="504"/>
                    <a:pt x="235" y="571"/>
                  </a:cubicBezTo>
                  <a:cubicBezTo>
                    <a:pt x="168" y="604"/>
                    <a:pt x="101" y="654"/>
                    <a:pt x="35" y="688"/>
                  </a:cubicBezTo>
                  <a:lnTo>
                    <a:pt x="35" y="688"/>
                  </a:lnTo>
                  <a:cubicBezTo>
                    <a:pt x="127" y="684"/>
                    <a:pt x="204" y="652"/>
                    <a:pt x="251" y="605"/>
                  </a:cubicBezTo>
                  <a:cubicBezTo>
                    <a:pt x="335" y="538"/>
                    <a:pt x="385" y="471"/>
                    <a:pt x="435" y="387"/>
                  </a:cubicBezTo>
                  <a:cubicBezTo>
                    <a:pt x="502" y="287"/>
                    <a:pt x="502" y="153"/>
                    <a:pt x="452" y="53"/>
                  </a:cubicBezTo>
                  <a:cubicBezTo>
                    <a:pt x="425" y="17"/>
                    <a:pt x="384" y="1"/>
                    <a:pt x="344" y="1"/>
                  </a:cubicBezTo>
                  <a:close/>
                  <a:moveTo>
                    <a:pt x="35" y="688"/>
                  </a:moveTo>
                  <a:lnTo>
                    <a:pt x="35" y="688"/>
                  </a:lnTo>
                  <a:cubicBezTo>
                    <a:pt x="29" y="688"/>
                    <a:pt x="23" y="688"/>
                    <a:pt x="17" y="688"/>
                  </a:cubicBezTo>
                  <a:lnTo>
                    <a:pt x="34" y="688"/>
                  </a:lnTo>
                  <a:cubicBezTo>
                    <a:pt x="34" y="688"/>
                    <a:pt x="35" y="688"/>
                    <a:pt x="35" y="6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4346308" y="4292494"/>
              <a:ext cx="29486" cy="79292"/>
            </a:xfrm>
            <a:custGeom>
              <a:rect b="b" l="l" r="r" t="t"/>
              <a:pathLst>
                <a:path extrusionOk="0" h="2474" w="920">
                  <a:moveTo>
                    <a:pt x="402" y="0"/>
                  </a:moveTo>
                  <a:cubicBezTo>
                    <a:pt x="385" y="17"/>
                    <a:pt x="485" y="134"/>
                    <a:pt x="586" y="368"/>
                  </a:cubicBezTo>
                  <a:cubicBezTo>
                    <a:pt x="853" y="970"/>
                    <a:pt x="736" y="1688"/>
                    <a:pt x="302" y="2189"/>
                  </a:cubicBezTo>
                  <a:cubicBezTo>
                    <a:pt x="135" y="2373"/>
                    <a:pt x="1" y="2457"/>
                    <a:pt x="18" y="2473"/>
                  </a:cubicBezTo>
                  <a:cubicBezTo>
                    <a:pt x="51" y="2457"/>
                    <a:pt x="84" y="2440"/>
                    <a:pt x="118" y="2406"/>
                  </a:cubicBezTo>
                  <a:cubicBezTo>
                    <a:pt x="185" y="2356"/>
                    <a:pt x="268" y="2289"/>
                    <a:pt x="335" y="2206"/>
                  </a:cubicBezTo>
                  <a:cubicBezTo>
                    <a:pt x="820" y="1705"/>
                    <a:pt x="920" y="970"/>
                    <a:pt x="636" y="351"/>
                  </a:cubicBezTo>
                  <a:cubicBezTo>
                    <a:pt x="586" y="251"/>
                    <a:pt x="536" y="168"/>
                    <a:pt x="469" y="84"/>
                  </a:cubicBezTo>
                  <a:cubicBezTo>
                    <a:pt x="435" y="34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4372013" y="4382971"/>
              <a:ext cx="25223" cy="45030"/>
            </a:xfrm>
            <a:custGeom>
              <a:rect b="b" l="l" r="r" t="t"/>
              <a:pathLst>
                <a:path extrusionOk="0" h="1405" w="787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68" y="502"/>
                    <a:pt x="435" y="987"/>
                    <a:pt x="770" y="1405"/>
                  </a:cubicBezTo>
                  <a:cubicBezTo>
                    <a:pt x="786" y="1388"/>
                    <a:pt x="602" y="1087"/>
                    <a:pt x="385" y="703"/>
                  </a:cubicBezTo>
                  <a:cubicBezTo>
                    <a:pt x="173" y="328"/>
                    <a:pt x="25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4347943" y="4353004"/>
              <a:ext cx="7500" cy="9230"/>
            </a:xfrm>
            <a:custGeom>
              <a:rect b="b" l="l" r="r" t="t"/>
              <a:pathLst>
                <a:path extrusionOk="0" h="288" w="234">
                  <a:moveTo>
                    <a:pt x="217" y="0"/>
                  </a:moveTo>
                  <a:cubicBezTo>
                    <a:pt x="201" y="0"/>
                    <a:pt x="167" y="67"/>
                    <a:pt x="117" y="134"/>
                  </a:cubicBezTo>
                  <a:cubicBezTo>
                    <a:pt x="50" y="201"/>
                    <a:pt x="0" y="268"/>
                    <a:pt x="17" y="285"/>
                  </a:cubicBezTo>
                  <a:cubicBezTo>
                    <a:pt x="19" y="287"/>
                    <a:pt x="22" y="288"/>
                    <a:pt x="26" y="288"/>
                  </a:cubicBezTo>
                  <a:cubicBezTo>
                    <a:pt x="51" y="288"/>
                    <a:pt x="109" y="240"/>
                    <a:pt x="167" y="168"/>
                  </a:cubicBezTo>
                  <a:cubicBezTo>
                    <a:pt x="234" y="84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4316625" y="4291949"/>
              <a:ext cx="54677" cy="80349"/>
            </a:xfrm>
            <a:custGeom>
              <a:rect b="b" l="l" r="r" t="t"/>
              <a:pathLst>
                <a:path extrusionOk="0" h="2507" w="1706">
                  <a:moveTo>
                    <a:pt x="1338" y="1"/>
                  </a:moveTo>
                  <a:lnTo>
                    <a:pt x="1" y="769"/>
                  </a:lnTo>
                  <a:lnTo>
                    <a:pt x="953" y="2507"/>
                  </a:lnTo>
                  <a:cubicBezTo>
                    <a:pt x="1321" y="2206"/>
                    <a:pt x="1555" y="1789"/>
                    <a:pt x="1622" y="1321"/>
                  </a:cubicBezTo>
                  <a:cubicBezTo>
                    <a:pt x="1705" y="853"/>
                    <a:pt x="1605" y="385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4360534" y="4333710"/>
              <a:ext cx="3782" cy="9166"/>
            </a:xfrm>
            <a:custGeom>
              <a:rect b="b" l="l" r="r" t="t"/>
              <a:pathLst>
                <a:path extrusionOk="0" h="286" w="118">
                  <a:moveTo>
                    <a:pt x="101" y="1"/>
                  </a:moveTo>
                  <a:cubicBezTo>
                    <a:pt x="84" y="1"/>
                    <a:pt x="51" y="51"/>
                    <a:pt x="34" y="135"/>
                  </a:cubicBezTo>
                  <a:cubicBezTo>
                    <a:pt x="1" y="218"/>
                    <a:pt x="1" y="285"/>
                    <a:pt x="18" y="285"/>
                  </a:cubicBezTo>
                  <a:cubicBezTo>
                    <a:pt x="34" y="285"/>
                    <a:pt x="68" y="235"/>
                    <a:pt x="101" y="151"/>
                  </a:cubicBezTo>
                  <a:cubicBezTo>
                    <a:pt x="118" y="68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4360534" y="4313839"/>
              <a:ext cx="4295" cy="10352"/>
            </a:xfrm>
            <a:custGeom>
              <a:rect b="b" l="l" r="r" t="t"/>
              <a:pathLst>
                <a:path extrusionOk="0" h="323" w="134">
                  <a:moveTo>
                    <a:pt x="24" y="0"/>
                  </a:moveTo>
                  <a:cubicBezTo>
                    <a:pt x="22" y="0"/>
                    <a:pt x="19" y="1"/>
                    <a:pt x="18" y="3"/>
                  </a:cubicBezTo>
                  <a:cubicBezTo>
                    <a:pt x="1" y="19"/>
                    <a:pt x="34" y="86"/>
                    <a:pt x="51" y="170"/>
                  </a:cubicBezTo>
                  <a:cubicBezTo>
                    <a:pt x="68" y="253"/>
                    <a:pt x="68" y="320"/>
                    <a:pt x="84" y="320"/>
                  </a:cubicBezTo>
                  <a:cubicBezTo>
                    <a:pt x="86" y="322"/>
                    <a:pt x="87" y="322"/>
                    <a:pt x="89" y="322"/>
                  </a:cubicBezTo>
                  <a:cubicBezTo>
                    <a:pt x="107" y="322"/>
                    <a:pt x="133" y="245"/>
                    <a:pt x="118" y="153"/>
                  </a:cubicBezTo>
                  <a:cubicBezTo>
                    <a:pt x="103" y="63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4356784" y="4300538"/>
              <a:ext cx="2179" cy="5897"/>
            </a:xfrm>
            <a:custGeom>
              <a:rect b="b" l="l" r="r" t="t"/>
              <a:pathLst>
                <a:path extrusionOk="0" h="184" w="68">
                  <a:moveTo>
                    <a:pt x="18" y="0"/>
                  </a:moveTo>
                  <a:cubicBezTo>
                    <a:pt x="1" y="17"/>
                    <a:pt x="1" y="50"/>
                    <a:pt x="1" y="100"/>
                  </a:cubicBezTo>
                  <a:cubicBezTo>
                    <a:pt x="18" y="150"/>
                    <a:pt x="34" y="184"/>
                    <a:pt x="51" y="184"/>
                  </a:cubicBezTo>
                  <a:cubicBezTo>
                    <a:pt x="68" y="184"/>
                    <a:pt x="68" y="134"/>
                    <a:pt x="68" y="84"/>
                  </a:cubicBezTo>
                  <a:cubicBezTo>
                    <a:pt x="68" y="33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5317744" y="4539375"/>
              <a:ext cx="326141" cy="132206"/>
            </a:xfrm>
            <a:custGeom>
              <a:rect b="b" l="l" r="r" t="t"/>
              <a:pathLst>
                <a:path extrusionOk="0" h="4125" w="10176">
                  <a:moveTo>
                    <a:pt x="217" y="0"/>
                  </a:moveTo>
                  <a:lnTo>
                    <a:pt x="0" y="3676"/>
                  </a:lnTo>
                  <a:lnTo>
                    <a:pt x="334" y="3709"/>
                  </a:lnTo>
                  <a:cubicBezTo>
                    <a:pt x="1514" y="3814"/>
                    <a:pt x="5572" y="4125"/>
                    <a:pt x="7759" y="4125"/>
                  </a:cubicBezTo>
                  <a:cubicBezTo>
                    <a:pt x="8360" y="4125"/>
                    <a:pt x="8820" y="4101"/>
                    <a:pt x="9040" y="4044"/>
                  </a:cubicBezTo>
                  <a:cubicBezTo>
                    <a:pt x="10176" y="3743"/>
                    <a:pt x="5564" y="2523"/>
                    <a:pt x="5564" y="2523"/>
                  </a:cubicBezTo>
                  <a:lnTo>
                    <a:pt x="5631" y="33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5317744" y="4605238"/>
              <a:ext cx="63747" cy="53043"/>
            </a:xfrm>
            <a:custGeom>
              <a:rect b="b" l="l" r="r" t="t"/>
              <a:pathLst>
                <a:path extrusionOk="0" h="1655" w="1989">
                  <a:moveTo>
                    <a:pt x="67" y="0"/>
                  </a:moveTo>
                  <a:lnTo>
                    <a:pt x="0" y="1537"/>
                  </a:lnTo>
                  <a:lnTo>
                    <a:pt x="1989" y="1654"/>
                  </a:lnTo>
                  <a:cubicBezTo>
                    <a:pt x="1922" y="1186"/>
                    <a:pt x="1688" y="752"/>
                    <a:pt x="1320" y="451"/>
                  </a:cubicBezTo>
                  <a:cubicBezTo>
                    <a:pt x="969" y="151"/>
                    <a:pt x="51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5317744" y="4642191"/>
              <a:ext cx="302039" cy="28909"/>
            </a:xfrm>
            <a:custGeom>
              <a:rect b="b" l="l" r="r" t="t"/>
              <a:pathLst>
                <a:path extrusionOk="0" h="902" w="9424">
                  <a:moveTo>
                    <a:pt x="7820" y="0"/>
                  </a:moveTo>
                  <a:cubicBezTo>
                    <a:pt x="7486" y="0"/>
                    <a:pt x="7302" y="685"/>
                    <a:pt x="7302" y="685"/>
                  </a:cubicBezTo>
                  <a:lnTo>
                    <a:pt x="0" y="334"/>
                  </a:lnTo>
                  <a:lnTo>
                    <a:pt x="0" y="468"/>
                  </a:lnTo>
                  <a:cubicBezTo>
                    <a:pt x="1914" y="713"/>
                    <a:pt x="5548" y="901"/>
                    <a:pt x="7634" y="901"/>
                  </a:cubicBezTo>
                  <a:cubicBezTo>
                    <a:pt x="8534" y="901"/>
                    <a:pt x="9146" y="866"/>
                    <a:pt x="9207" y="785"/>
                  </a:cubicBezTo>
                  <a:cubicBezTo>
                    <a:pt x="9424" y="535"/>
                    <a:pt x="7820" y="0"/>
                    <a:pt x="7820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5315052" y="4652896"/>
              <a:ext cx="298321" cy="13205"/>
            </a:xfrm>
            <a:custGeom>
              <a:rect b="b" l="l" r="r" t="t"/>
              <a:pathLst>
                <a:path extrusionOk="0" h="412" w="9308">
                  <a:moveTo>
                    <a:pt x="1" y="0"/>
                  </a:moveTo>
                  <a:cubicBezTo>
                    <a:pt x="34" y="0"/>
                    <a:pt x="68" y="17"/>
                    <a:pt x="101" y="17"/>
                  </a:cubicBezTo>
                  <a:cubicBezTo>
                    <a:pt x="185" y="17"/>
                    <a:pt x="268" y="34"/>
                    <a:pt x="368" y="34"/>
                  </a:cubicBezTo>
                  <a:lnTo>
                    <a:pt x="1371" y="117"/>
                  </a:lnTo>
                  <a:cubicBezTo>
                    <a:pt x="2206" y="184"/>
                    <a:pt x="3359" y="251"/>
                    <a:pt x="4646" y="301"/>
                  </a:cubicBezTo>
                  <a:cubicBezTo>
                    <a:pt x="5932" y="351"/>
                    <a:pt x="7102" y="368"/>
                    <a:pt x="7937" y="385"/>
                  </a:cubicBezTo>
                  <a:lnTo>
                    <a:pt x="8940" y="385"/>
                  </a:lnTo>
                  <a:cubicBezTo>
                    <a:pt x="9040" y="368"/>
                    <a:pt x="9124" y="368"/>
                    <a:pt x="9207" y="368"/>
                  </a:cubicBezTo>
                  <a:cubicBezTo>
                    <a:pt x="9215" y="399"/>
                    <a:pt x="9237" y="412"/>
                    <a:pt x="9259" y="412"/>
                  </a:cubicBezTo>
                  <a:cubicBezTo>
                    <a:pt x="9283" y="412"/>
                    <a:pt x="9307" y="395"/>
                    <a:pt x="9307" y="368"/>
                  </a:cubicBezTo>
                  <a:cubicBezTo>
                    <a:pt x="9307" y="332"/>
                    <a:pt x="9283" y="315"/>
                    <a:pt x="9259" y="315"/>
                  </a:cubicBezTo>
                  <a:cubicBezTo>
                    <a:pt x="9237" y="315"/>
                    <a:pt x="9215" y="328"/>
                    <a:pt x="9207" y="351"/>
                  </a:cubicBezTo>
                  <a:lnTo>
                    <a:pt x="8940" y="351"/>
                  </a:lnTo>
                  <a:lnTo>
                    <a:pt x="7937" y="334"/>
                  </a:lnTo>
                  <a:cubicBezTo>
                    <a:pt x="7102" y="318"/>
                    <a:pt x="5932" y="284"/>
                    <a:pt x="4646" y="234"/>
                  </a:cubicBezTo>
                  <a:cubicBezTo>
                    <a:pt x="3376" y="184"/>
                    <a:pt x="2206" y="134"/>
                    <a:pt x="1371" y="67"/>
                  </a:cubicBezTo>
                  <a:lnTo>
                    <a:pt x="368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5551228" y="4640044"/>
              <a:ext cx="18236" cy="26794"/>
            </a:xfrm>
            <a:custGeom>
              <a:rect b="b" l="l" r="r" t="t"/>
              <a:pathLst>
                <a:path extrusionOk="0" h="836" w="569">
                  <a:moveTo>
                    <a:pt x="568" y="0"/>
                  </a:moveTo>
                  <a:lnTo>
                    <a:pt x="568" y="0"/>
                  </a:lnTo>
                  <a:cubicBezTo>
                    <a:pt x="234" y="134"/>
                    <a:pt x="0" y="468"/>
                    <a:pt x="17" y="836"/>
                  </a:cubicBezTo>
                  <a:cubicBezTo>
                    <a:pt x="84" y="502"/>
                    <a:pt x="284" y="201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500333" y="4624436"/>
              <a:ext cx="10769" cy="14070"/>
            </a:xfrm>
            <a:custGeom>
              <a:rect b="b" l="l" r="r" t="t"/>
              <a:pathLst>
                <a:path extrusionOk="0" h="439" w="336">
                  <a:moveTo>
                    <a:pt x="313" y="1"/>
                  </a:moveTo>
                  <a:cubicBezTo>
                    <a:pt x="287" y="1"/>
                    <a:pt x="211" y="81"/>
                    <a:pt x="135" y="203"/>
                  </a:cubicBezTo>
                  <a:cubicBezTo>
                    <a:pt x="51" y="320"/>
                    <a:pt x="1" y="437"/>
                    <a:pt x="18" y="437"/>
                  </a:cubicBezTo>
                  <a:cubicBezTo>
                    <a:pt x="19" y="438"/>
                    <a:pt x="20" y="439"/>
                    <a:pt x="22" y="439"/>
                  </a:cubicBezTo>
                  <a:cubicBezTo>
                    <a:pt x="47" y="439"/>
                    <a:pt x="124" y="345"/>
                    <a:pt x="201" y="237"/>
                  </a:cubicBezTo>
                  <a:cubicBezTo>
                    <a:pt x="285" y="120"/>
                    <a:pt x="335" y="3"/>
                    <a:pt x="318" y="3"/>
                  </a:cubicBezTo>
                  <a:cubicBezTo>
                    <a:pt x="317" y="1"/>
                    <a:pt x="315" y="1"/>
                    <a:pt x="3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486423" y="4621199"/>
              <a:ext cx="12339" cy="9327"/>
            </a:xfrm>
            <a:custGeom>
              <a:rect b="b" l="l" r="r" t="t"/>
              <a:pathLst>
                <a:path extrusionOk="0" h="291" w="385">
                  <a:moveTo>
                    <a:pt x="358" y="0"/>
                  </a:moveTo>
                  <a:cubicBezTo>
                    <a:pt x="330" y="0"/>
                    <a:pt x="255" y="48"/>
                    <a:pt x="168" y="120"/>
                  </a:cubicBezTo>
                  <a:cubicBezTo>
                    <a:pt x="67" y="204"/>
                    <a:pt x="0" y="271"/>
                    <a:pt x="17" y="287"/>
                  </a:cubicBezTo>
                  <a:cubicBezTo>
                    <a:pt x="19" y="290"/>
                    <a:pt x="23" y="291"/>
                    <a:pt x="27" y="291"/>
                  </a:cubicBezTo>
                  <a:cubicBezTo>
                    <a:pt x="56" y="291"/>
                    <a:pt x="130" y="243"/>
                    <a:pt x="218" y="171"/>
                  </a:cubicBezTo>
                  <a:cubicBezTo>
                    <a:pt x="318" y="87"/>
                    <a:pt x="385" y="3"/>
                    <a:pt x="368" y="3"/>
                  </a:cubicBezTo>
                  <a:cubicBezTo>
                    <a:pt x="366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475718" y="4601488"/>
              <a:ext cx="20897" cy="3814"/>
            </a:xfrm>
            <a:custGeom>
              <a:rect b="b" l="l" r="r" t="t"/>
              <a:pathLst>
                <a:path extrusionOk="0" h="119" w="652">
                  <a:moveTo>
                    <a:pt x="0" y="0"/>
                  </a:moveTo>
                  <a:lnTo>
                    <a:pt x="0" y="17"/>
                  </a:lnTo>
                  <a:cubicBezTo>
                    <a:pt x="130" y="82"/>
                    <a:pt x="273" y="119"/>
                    <a:pt x="417" y="119"/>
                  </a:cubicBezTo>
                  <a:cubicBezTo>
                    <a:pt x="496" y="119"/>
                    <a:pt x="575" y="107"/>
                    <a:pt x="652" y="84"/>
                  </a:cubicBezTo>
                  <a:cubicBezTo>
                    <a:pt x="552" y="67"/>
                    <a:pt x="435" y="50"/>
                    <a:pt x="334" y="50"/>
                  </a:cubicBezTo>
                  <a:cubicBezTo>
                    <a:pt x="218" y="17"/>
                    <a:pt x="11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5507320" y="4608539"/>
              <a:ext cx="33749" cy="18140"/>
            </a:xfrm>
            <a:custGeom>
              <a:rect b="b" l="l" r="r" t="t"/>
              <a:pathLst>
                <a:path extrusionOk="0" h="566" w="1053">
                  <a:moveTo>
                    <a:pt x="673" y="64"/>
                  </a:moveTo>
                  <a:cubicBezTo>
                    <a:pt x="767" y="64"/>
                    <a:pt x="863" y="87"/>
                    <a:pt x="953" y="131"/>
                  </a:cubicBezTo>
                  <a:cubicBezTo>
                    <a:pt x="1003" y="181"/>
                    <a:pt x="986" y="231"/>
                    <a:pt x="919" y="265"/>
                  </a:cubicBezTo>
                  <a:cubicBezTo>
                    <a:pt x="852" y="298"/>
                    <a:pt x="785" y="332"/>
                    <a:pt x="719" y="348"/>
                  </a:cubicBezTo>
                  <a:cubicBezTo>
                    <a:pt x="602" y="382"/>
                    <a:pt x="468" y="415"/>
                    <a:pt x="351" y="432"/>
                  </a:cubicBezTo>
                  <a:cubicBezTo>
                    <a:pt x="242" y="449"/>
                    <a:pt x="154" y="453"/>
                    <a:pt x="93" y="455"/>
                  </a:cubicBezTo>
                  <a:lnTo>
                    <a:pt x="93" y="455"/>
                  </a:lnTo>
                  <a:cubicBezTo>
                    <a:pt x="128" y="384"/>
                    <a:pt x="173" y="321"/>
                    <a:pt x="217" y="265"/>
                  </a:cubicBezTo>
                  <a:cubicBezTo>
                    <a:pt x="301" y="181"/>
                    <a:pt x="418" y="114"/>
                    <a:pt x="535" y="81"/>
                  </a:cubicBezTo>
                  <a:cubicBezTo>
                    <a:pt x="579" y="70"/>
                    <a:pt x="626" y="64"/>
                    <a:pt x="673" y="64"/>
                  </a:cubicBezTo>
                  <a:close/>
                  <a:moveTo>
                    <a:pt x="680" y="1"/>
                  </a:moveTo>
                  <a:cubicBezTo>
                    <a:pt x="495" y="1"/>
                    <a:pt x="312" y="82"/>
                    <a:pt x="184" y="231"/>
                  </a:cubicBezTo>
                  <a:cubicBezTo>
                    <a:pt x="136" y="296"/>
                    <a:pt x="88" y="375"/>
                    <a:pt x="69" y="456"/>
                  </a:cubicBezTo>
                  <a:lnTo>
                    <a:pt x="69" y="456"/>
                  </a:lnTo>
                  <a:cubicBezTo>
                    <a:pt x="24" y="457"/>
                    <a:pt x="0" y="458"/>
                    <a:pt x="0" y="465"/>
                  </a:cubicBezTo>
                  <a:cubicBezTo>
                    <a:pt x="22" y="468"/>
                    <a:pt x="43" y="471"/>
                    <a:pt x="65" y="474"/>
                  </a:cubicBezTo>
                  <a:lnTo>
                    <a:pt x="65" y="474"/>
                  </a:lnTo>
                  <a:cubicBezTo>
                    <a:pt x="50" y="535"/>
                    <a:pt x="50" y="566"/>
                    <a:pt x="50" y="566"/>
                  </a:cubicBezTo>
                  <a:cubicBezTo>
                    <a:pt x="59" y="535"/>
                    <a:pt x="70" y="505"/>
                    <a:pt x="83" y="477"/>
                  </a:cubicBezTo>
                  <a:lnTo>
                    <a:pt x="83" y="477"/>
                  </a:lnTo>
                  <a:cubicBezTo>
                    <a:pt x="138" y="484"/>
                    <a:pt x="193" y="489"/>
                    <a:pt x="248" y="489"/>
                  </a:cubicBezTo>
                  <a:cubicBezTo>
                    <a:pt x="282" y="489"/>
                    <a:pt x="317" y="487"/>
                    <a:pt x="351" y="482"/>
                  </a:cubicBezTo>
                  <a:cubicBezTo>
                    <a:pt x="485" y="465"/>
                    <a:pt x="602" y="449"/>
                    <a:pt x="735" y="415"/>
                  </a:cubicBezTo>
                  <a:cubicBezTo>
                    <a:pt x="802" y="382"/>
                    <a:pt x="886" y="365"/>
                    <a:pt x="953" y="332"/>
                  </a:cubicBezTo>
                  <a:cubicBezTo>
                    <a:pt x="986" y="298"/>
                    <a:pt x="1019" y="265"/>
                    <a:pt x="1036" y="215"/>
                  </a:cubicBezTo>
                  <a:cubicBezTo>
                    <a:pt x="1053" y="165"/>
                    <a:pt x="1036" y="114"/>
                    <a:pt x="986" y="81"/>
                  </a:cubicBezTo>
                  <a:cubicBezTo>
                    <a:pt x="889" y="27"/>
                    <a:pt x="784" y="1"/>
                    <a:pt x="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5496070" y="4602001"/>
              <a:ext cx="16089" cy="21986"/>
            </a:xfrm>
            <a:custGeom>
              <a:rect b="b" l="l" r="r" t="t"/>
              <a:pathLst>
                <a:path extrusionOk="0" h="686" w="502">
                  <a:moveTo>
                    <a:pt x="117" y="1"/>
                  </a:moveTo>
                  <a:cubicBezTo>
                    <a:pt x="50" y="1"/>
                    <a:pt x="0" y="84"/>
                    <a:pt x="0" y="151"/>
                  </a:cubicBezTo>
                  <a:cubicBezTo>
                    <a:pt x="17" y="218"/>
                    <a:pt x="34" y="268"/>
                    <a:pt x="67" y="318"/>
                  </a:cubicBezTo>
                  <a:cubicBezTo>
                    <a:pt x="100" y="385"/>
                    <a:pt x="151" y="469"/>
                    <a:pt x="217" y="536"/>
                  </a:cubicBezTo>
                  <a:cubicBezTo>
                    <a:pt x="268" y="602"/>
                    <a:pt x="334" y="653"/>
                    <a:pt x="418" y="686"/>
                  </a:cubicBezTo>
                  <a:cubicBezTo>
                    <a:pt x="418" y="669"/>
                    <a:pt x="351" y="619"/>
                    <a:pt x="251" y="502"/>
                  </a:cubicBezTo>
                  <a:cubicBezTo>
                    <a:pt x="201" y="435"/>
                    <a:pt x="151" y="369"/>
                    <a:pt x="117" y="285"/>
                  </a:cubicBezTo>
                  <a:cubicBezTo>
                    <a:pt x="67" y="201"/>
                    <a:pt x="34" y="68"/>
                    <a:pt x="134" y="68"/>
                  </a:cubicBezTo>
                  <a:cubicBezTo>
                    <a:pt x="140" y="67"/>
                    <a:pt x="146" y="66"/>
                    <a:pt x="153" y="66"/>
                  </a:cubicBezTo>
                  <a:cubicBezTo>
                    <a:pt x="230" y="66"/>
                    <a:pt x="305" y="156"/>
                    <a:pt x="351" y="218"/>
                  </a:cubicBezTo>
                  <a:cubicBezTo>
                    <a:pt x="401" y="285"/>
                    <a:pt x="435" y="369"/>
                    <a:pt x="451" y="452"/>
                  </a:cubicBezTo>
                  <a:cubicBezTo>
                    <a:pt x="451" y="536"/>
                    <a:pt x="451" y="619"/>
                    <a:pt x="451" y="686"/>
                  </a:cubicBezTo>
                  <a:cubicBezTo>
                    <a:pt x="485" y="619"/>
                    <a:pt x="501" y="536"/>
                    <a:pt x="501" y="452"/>
                  </a:cubicBezTo>
                  <a:cubicBezTo>
                    <a:pt x="485" y="352"/>
                    <a:pt x="451" y="268"/>
                    <a:pt x="401" y="185"/>
                  </a:cubicBezTo>
                  <a:cubicBezTo>
                    <a:pt x="351" y="84"/>
                    <a:pt x="251" y="1"/>
                    <a:pt x="1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5320404" y="4604148"/>
              <a:ext cx="61087" cy="53043"/>
            </a:xfrm>
            <a:custGeom>
              <a:rect b="b" l="l" r="r" t="t"/>
              <a:pathLst>
                <a:path extrusionOk="0" h="1655" w="1906">
                  <a:moveTo>
                    <a:pt x="118" y="1"/>
                  </a:moveTo>
                  <a:cubicBezTo>
                    <a:pt x="84" y="1"/>
                    <a:pt x="51" y="17"/>
                    <a:pt x="1" y="34"/>
                  </a:cubicBezTo>
                  <a:lnTo>
                    <a:pt x="18" y="34"/>
                  </a:lnTo>
                  <a:cubicBezTo>
                    <a:pt x="18" y="34"/>
                    <a:pt x="55" y="30"/>
                    <a:pt x="124" y="30"/>
                  </a:cubicBezTo>
                  <a:cubicBezTo>
                    <a:pt x="193" y="30"/>
                    <a:pt x="293" y="34"/>
                    <a:pt x="419" y="51"/>
                  </a:cubicBezTo>
                  <a:cubicBezTo>
                    <a:pt x="1070" y="151"/>
                    <a:pt x="1605" y="619"/>
                    <a:pt x="1805" y="1254"/>
                  </a:cubicBezTo>
                  <a:cubicBezTo>
                    <a:pt x="1872" y="1488"/>
                    <a:pt x="1872" y="1655"/>
                    <a:pt x="1889" y="1655"/>
                  </a:cubicBezTo>
                  <a:cubicBezTo>
                    <a:pt x="1906" y="1622"/>
                    <a:pt x="1906" y="1571"/>
                    <a:pt x="1906" y="1538"/>
                  </a:cubicBezTo>
                  <a:cubicBezTo>
                    <a:pt x="1889" y="1438"/>
                    <a:pt x="1872" y="1337"/>
                    <a:pt x="1855" y="1237"/>
                  </a:cubicBezTo>
                  <a:cubicBezTo>
                    <a:pt x="1672" y="569"/>
                    <a:pt x="1104" y="84"/>
                    <a:pt x="419" y="17"/>
                  </a:cubicBezTo>
                  <a:cubicBezTo>
                    <a:pt x="318" y="1"/>
                    <a:pt x="218" y="1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5403958" y="4641550"/>
              <a:ext cx="51440" cy="3878"/>
            </a:xfrm>
            <a:custGeom>
              <a:rect b="b" l="l" r="r" t="t"/>
              <a:pathLst>
                <a:path extrusionOk="0" h="121" w="1605">
                  <a:moveTo>
                    <a:pt x="21" y="0"/>
                  </a:moveTo>
                  <a:cubicBezTo>
                    <a:pt x="8" y="0"/>
                    <a:pt x="0" y="1"/>
                    <a:pt x="0" y="3"/>
                  </a:cubicBezTo>
                  <a:cubicBezTo>
                    <a:pt x="352" y="80"/>
                    <a:pt x="703" y="121"/>
                    <a:pt x="1054" y="121"/>
                  </a:cubicBezTo>
                  <a:cubicBezTo>
                    <a:pt x="1237" y="121"/>
                    <a:pt x="1421" y="110"/>
                    <a:pt x="1604" y="87"/>
                  </a:cubicBezTo>
                  <a:cubicBezTo>
                    <a:pt x="1604" y="70"/>
                    <a:pt x="1237" y="70"/>
                    <a:pt x="802" y="53"/>
                  </a:cubicBezTo>
                  <a:cubicBezTo>
                    <a:pt x="429" y="39"/>
                    <a:pt x="10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5369152" y="4640461"/>
              <a:ext cx="5929" cy="10320"/>
            </a:xfrm>
            <a:custGeom>
              <a:rect b="b" l="l" r="r" t="t"/>
              <a:pathLst>
                <a:path extrusionOk="0" h="322" w="185">
                  <a:moveTo>
                    <a:pt x="26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34" y="71"/>
                    <a:pt x="67" y="154"/>
                  </a:cubicBezTo>
                  <a:cubicBezTo>
                    <a:pt x="101" y="238"/>
                    <a:pt x="117" y="321"/>
                    <a:pt x="151" y="321"/>
                  </a:cubicBezTo>
                  <a:cubicBezTo>
                    <a:pt x="167" y="321"/>
                    <a:pt x="184" y="238"/>
                    <a:pt x="134" y="138"/>
                  </a:cubicBezTo>
                  <a:cubicBezTo>
                    <a:pt x="105" y="50"/>
                    <a:pt x="50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5356845" y="4623827"/>
              <a:ext cx="6987" cy="7147"/>
            </a:xfrm>
            <a:custGeom>
              <a:rect b="b" l="l" r="r" t="t"/>
              <a:pathLst>
                <a:path extrusionOk="0" h="223" w="218">
                  <a:moveTo>
                    <a:pt x="28" y="1"/>
                  </a:moveTo>
                  <a:cubicBezTo>
                    <a:pt x="23" y="1"/>
                    <a:pt x="20" y="2"/>
                    <a:pt x="17" y="5"/>
                  </a:cubicBezTo>
                  <a:cubicBezTo>
                    <a:pt x="0" y="5"/>
                    <a:pt x="33" y="72"/>
                    <a:pt x="84" y="122"/>
                  </a:cubicBezTo>
                  <a:cubicBezTo>
                    <a:pt x="150" y="189"/>
                    <a:pt x="201" y="222"/>
                    <a:pt x="217" y="222"/>
                  </a:cubicBezTo>
                  <a:cubicBezTo>
                    <a:pt x="217" y="205"/>
                    <a:pt x="184" y="139"/>
                    <a:pt x="134" y="89"/>
                  </a:cubicBezTo>
                  <a:cubicBezTo>
                    <a:pt x="92" y="33"/>
                    <a:pt x="51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5338833" y="4614789"/>
              <a:ext cx="10544" cy="4551"/>
            </a:xfrm>
            <a:custGeom>
              <a:rect b="b" l="l" r="r" t="t"/>
              <a:pathLst>
                <a:path extrusionOk="0" h="142" w="329">
                  <a:moveTo>
                    <a:pt x="73" y="0"/>
                  </a:moveTo>
                  <a:cubicBezTo>
                    <a:pt x="30" y="0"/>
                    <a:pt x="1" y="10"/>
                    <a:pt x="11" y="20"/>
                  </a:cubicBezTo>
                  <a:lnTo>
                    <a:pt x="11" y="36"/>
                  </a:lnTo>
                  <a:cubicBezTo>
                    <a:pt x="11" y="53"/>
                    <a:pt x="77" y="53"/>
                    <a:pt x="161" y="86"/>
                  </a:cubicBezTo>
                  <a:cubicBezTo>
                    <a:pt x="229" y="114"/>
                    <a:pt x="275" y="141"/>
                    <a:pt x="299" y="141"/>
                  </a:cubicBezTo>
                  <a:cubicBezTo>
                    <a:pt x="304" y="141"/>
                    <a:pt x="308" y="140"/>
                    <a:pt x="311" y="137"/>
                  </a:cubicBezTo>
                  <a:cubicBezTo>
                    <a:pt x="328" y="137"/>
                    <a:pt x="278" y="53"/>
                    <a:pt x="178" y="20"/>
                  </a:cubicBezTo>
                  <a:cubicBezTo>
                    <a:pt x="142" y="6"/>
                    <a:pt x="104" y="0"/>
                    <a:pt x="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5325756" y="4611263"/>
              <a:ext cx="5384" cy="2981"/>
            </a:xfrm>
            <a:custGeom>
              <a:rect b="b" l="l" r="r" t="t"/>
              <a:pathLst>
                <a:path extrusionOk="0" h="93" w="168">
                  <a:moveTo>
                    <a:pt x="39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68" y="80"/>
                  </a:cubicBezTo>
                  <a:cubicBezTo>
                    <a:pt x="93" y="88"/>
                    <a:pt x="118" y="92"/>
                    <a:pt x="137" y="92"/>
                  </a:cubicBezTo>
                  <a:cubicBezTo>
                    <a:pt x="155" y="92"/>
                    <a:pt x="168" y="88"/>
                    <a:pt x="168" y="80"/>
                  </a:cubicBezTo>
                  <a:cubicBezTo>
                    <a:pt x="168" y="63"/>
                    <a:pt x="151" y="29"/>
                    <a:pt x="101" y="13"/>
                  </a:cubicBezTo>
                  <a:cubicBezTo>
                    <a:pt x="76" y="4"/>
                    <a:pt x="55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4361308" y="3309841"/>
              <a:ext cx="879356" cy="1123513"/>
            </a:xfrm>
            <a:custGeom>
              <a:rect b="b" l="l" r="r" t="t"/>
              <a:pathLst>
                <a:path extrusionOk="0" h="35055" w="27437">
                  <a:moveTo>
                    <a:pt x="19316" y="0"/>
                  </a:moveTo>
                  <a:cubicBezTo>
                    <a:pt x="19316" y="0"/>
                    <a:pt x="18915" y="10460"/>
                    <a:pt x="17311" y="15890"/>
                  </a:cubicBezTo>
                  <a:cubicBezTo>
                    <a:pt x="15707" y="21320"/>
                    <a:pt x="11396" y="22657"/>
                    <a:pt x="8606" y="24395"/>
                  </a:cubicBezTo>
                  <a:cubicBezTo>
                    <a:pt x="5949" y="26066"/>
                    <a:pt x="1" y="29223"/>
                    <a:pt x="1" y="29223"/>
                  </a:cubicBezTo>
                  <a:lnTo>
                    <a:pt x="3359" y="35055"/>
                  </a:lnTo>
                  <a:cubicBezTo>
                    <a:pt x="3359" y="35055"/>
                    <a:pt x="19784" y="28104"/>
                    <a:pt x="22724" y="21872"/>
                  </a:cubicBezTo>
                  <a:cubicBezTo>
                    <a:pt x="24963" y="17093"/>
                    <a:pt x="27436" y="8288"/>
                    <a:pt x="27436" y="8288"/>
                  </a:cubicBezTo>
                  <a:lnTo>
                    <a:pt x="19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4868980" y="3141162"/>
              <a:ext cx="697793" cy="1436257"/>
            </a:xfrm>
            <a:custGeom>
              <a:rect b="b" l="l" r="r" t="t"/>
              <a:pathLst>
                <a:path extrusionOk="0" h="44813" w="21772">
                  <a:moveTo>
                    <a:pt x="0" y="0"/>
                  </a:moveTo>
                  <a:cubicBezTo>
                    <a:pt x="0" y="535"/>
                    <a:pt x="67" y="1069"/>
                    <a:pt x="201" y="1587"/>
                  </a:cubicBezTo>
                  <a:cubicBezTo>
                    <a:pt x="585" y="3175"/>
                    <a:pt x="1304" y="4662"/>
                    <a:pt x="2340" y="5915"/>
                  </a:cubicBezTo>
                  <a:lnTo>
                    <a:pt x="14253" y="20869"/>
                  </a:lnTo>
                  <a:lnTo>
                    <a:pt x="13501" y="44461"/>
                  </a:lnTo>
                  <a:lnTo>
                    <a:pt x="20535" y="44812"/>
                  </a:lnTo>
                  <a:lnTo>
                    <a:pt x="21755" y="20351"/>
                  </a:lnTo>
                  <a:cubicBezTo>
                    <a:pt x="21772" y="19900"/>
                    <a:pt x="21688" y="19432"/>
                    <a:pt x="21488" y="19031"/>
                  </a:cubicBezTo>
                  <a:cubicBezTo>
                    <a:pt x="19633" y="15088"/>
                    <a:pt x="12699" y="568"/>
                    <a:pt x="12699" y="5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4089812" y="2745953"/>
              <a:ext cx="2121197" cy="1624230"/>
            </a:xfrm>
            <a:custGeom>
              <a:rect b="b" l="l" r="r" t="t"/>
              <a:pathLst>
                <a:path extrusionOk="0" h="50678" w="66184">
                  <a:moveTo>
                    <a:pt x="62641" y="0"/>
                  </a:moveTo>
                  <a:lnTo>
                    <a:pt x="1" y="4395"/>
                  </a:lnTo>
                  <a:lnTo>
                    <a:pt x="3075" y="50677"/>
                  </a:lnTo>
                  <a:lnTo>
                    <a:pt x="66183" y="46066"/>
                  </a:lnTo>
                  <a:lnTo>
                    <a:pt x="62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4087120" y="2743806"/>
              <a:ext cx="2123889" cy="1629037"/>
            </a:xfrm>
            <a:custGeom>
              <a:rect b="b" l="l" r="r" t="t"/>
              <a:pathLst>
                <a:path extrusionOk="0" h="50828" w="66268">
                  <a:moveTo>
                    <a:pt x="66197" y="45245"/>
                  </a:moveTo>
                  <a:lnTo>
                    <a:pt x="66197" y="45245"/>
                  </a:lnTo>
                  <a:cubicBezTo>
                    <a:pt x="66198" y="45263"/>
                    <a:pt x="66199" y="45280"/>
                    <a:pt x="66200" y="45297"/>
                  </a:cubicBezTo>
                  <a:cubicBezTo>
                    <a:pt x="66201" y="45308"/>
                    <a:pt x="66202" y="45319"/>
                    <a:pt x="66203" y="45329"/>
                  </a:cubicBezTo>
                  <a:lnTo>
                    <a:pt x="66203" y="45329"/>
                  </a:lnTo>
                  <a:cubicBezTo>
                    <a:pt x="66202" y="45313"/>
                    <a:pt x="66201" y="45297"/>
                    <a:pt x="66200" y="45280"/>
                  </a:cubicBezTo>
                  <a:cubicBezTo>
                    <a:pt x="66199" y="45269"/>
                    <a:pt x="66198" y="45257"/>
                    <a:pt x="66197" y="45245"/>
                  </a:cubicBezTo>
                  <a:close/>
                  <a:moveTo>
                    <a:pt x="66203" y="45329"/>
                  </a:moveTo>
                  <a:cubicBezTo>
                    <a:pt x="66236" y="45865"/>
                    <a:pt x="66267" y="46133"/>
                    <a:pt x="66267" y="46133"/>
                  </a:cubicBezTo>
                  <a:cubicBezTo>
                    <a:pt x="66267" y="46133"/>
                    <a:pt x="66251" y="45860"/>
                    <a:pt x="66203" y="45329"/>
                  </a:cubicBezTo>
                  <a:close/>
                  <a:moveTo>
                    <a:pt x="65966" y="46149"/>
                  </a:moveTo>
                  <a:lnTo>
                    <a:pt x="65857" y="46158"/>
                  </a:lnTo>
                  <a:lnTo>
                    <a:pt x="65857" y="46158"/>
                  </a:lnTo>
                  <a:cubicBezTo>
                    <a:pt x="65896" y="46155"/>
                    <a:pt x="65933" y="46152"/>
                    <a:pt x="65966" y="46149"/>
                  </a:cubicBezTo>
                  <a:close/>
                  <a:moveTo>
                    <a:pt x="62708" y="0"/>
                  </a:moveTo>
                  <a:lnTo>
                    <a:pt x="85" y="4378"/>
                  </a:lnTo>
                  <a:lnTo>
                    <a:pt x="1" y="4378"/>
                  </a:lnTo>
                  <a:lnTo>
                    <a:pt x="1" y="4462"/>
                  </a:lnTo>
                  <a:cubicBezTo>
                    <a:pt x="18" y="4562"/>
                    <a:pt x="18" y="4679"/>
                    <a:pt x="34" y="4796"/>
                  </a:cubicBezTo>
                  <a:cubicBezTo>
                    <a:pt x="1120" y="21287"/>
                    <a:pt x="2156" y="36909"/>
                    <a:pt x="3092" y="50744"/>
                  </a:cubicBezTo>
                  <a:lnTo>
                    <a:pt x="3092" y="50828"/>
                  </a:lnTo>
                  <a:lnTo>
                    <a:pt x="3159" y="50811"/>
                  </a:lnTo>
                  <a:cubicBezTo>
                    <a:pt x="21839" y="49441"/>
                    <a:pt x="37629" y="48271"/>
                    <a:pt x="48740" y="47453"/>
                  </a:cubicBezTo>
                  <a:lnTo>
                    <a:pt x="61672" y="46483"/>
                  </a:lnTo>
                  <a:lnTo>
                    <a:pt x="65098" y="46216"/>
                  </a:lnTo>
                  <a:lnTo>
                    <a:pt x="65857" y="46158"/>
                  </a:lnTo>
                  <a:lnTo>
                    <a:pt x="65857" y="46158"/>
                  </a:lnTo>
                  <a:cubicBezTo>
                    <a:pt x="65662" y="46172"/>
                    <a:pt x="65401" y="46186"/>
                    <a:pt x="65081" y="46199"/>
                  </a:cubicBezTo>
                  <a:lnTo>
                    <a:pt x="61639" y="46450"/>
                  </a:lnTo>
                  <a:lnTo>
                    <a:pt x="48690" y="47386"/>
                  </a:lnTo>
                  <a:lnTo>
                    <a:pt x="3221" y="50673"/>
                  </a:lnTo>
                  <a:lnTo>
                    <a:pt x="3221" y="50673"/>
                  </a:lnTo>
                  <a:cubicBezTo>
                    <a:pt x="2303" y="36839"/>
                    <a:pt x="1269" y="21242"/>
                    <a:pt x="185" y="4796"/>
                  </a:cubicBezTo>
                  <a:cubicBezTo>
                    <a:pt x="185" y="4705"/>
                    <a:pt x="175" y="4613"/>
                    <a:pt x="170" y="4522"/>
                  </a:cubicBezTo>
                  <a:lnTo>
                    <a:pt x="170" y="4522"/>
                  </a:lnTo>
                  <a:lnTo>
                    <a:pt x="62662" y="138"/>
                  </a:lnTo>
                  <a:lnTo>
                    <a:pt x="62662" y="138"/>
                  </a:lnTo>
                  <a:cubicBezTo>
                    <a:pt x="63747" y="14049"/>
                    <a:pt x="64647" y="25541"/>
                    <a:pt x="65265" y="33551"/>
                  </a:cubicBezTo>
                  <a:cubicBezTo>
                    <a:pt x="65582" y="37561"/>
                    <a:pt x="65833" y="40702"/>
                    <a:pt x="66000" y="42841"/>
                  </a:cubicBezTo>
                  <a:cubicBezTo>
                    <a:pt x="66082" y="43888"/>
                    <a:pt x="66147" y="44694"/>
                    <a:pt x="66197" y="45245"/>
                  </a:cubicBezTo>
                  <a:lnTo>
                    <a:pt x="66197" y="45245"/>
                  </a:lnTo>
                  <a:cubicBezTo>
                    <a:pt x="66163" y="44695"/>
                    <a:pt x="66098" y="43894"/>
                    <a:pt x="66033" y="42874"/>
                  </a:cubicBezTo>
                  <a:cubicBezTo>
                    <a:pt x="65866" y="40736"/>
                    <a:pt x="65632" y="37595"/>
                    <a:pt x="65332" y="33585"/>
                  </a:cubicBezTo>
                  <a:cubicBezTo>
                    <a:pt x="64713" y="25564"/>
                    <a:pt x="63844" y="14036"/>
                    <a:pt x="62775" y="67"/>
                  </a:cubicBezTo>
                  <a:lnTo>
                    <a:pt x="62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5719363" y="2970848"/>
              <a:ext cx="72337" cy="1140147"/>
            </a:xfrm>
            <a:custGeom>
              <a:rect b="b" l="l" r="r" t="t"/>
              <a:pathLst>
                <a:path extrusionOk="0" h="35574" w="2257">
                  <a:moveTo>
                    <a:pt x="135" y="1"/>
                  </a:moveTo>
                  <a:cubicBezTo>
                    <a:pt x="135" y="1"/>
                    <a:pt x="135" y="1"/>
                    <a:pt x="134" y="1"/>
                  </a:cubicBezTo>
                  <a:cubicBezTo>
                    <a:pt x="1" y="1"/>
                    <a:pt x="352" y="7971"/>
                    <a:pt x="903" y="17795"/>
                  </a:cubicBezTo>
                  <a:cubicBezTo>
                    <a:pt x="1454" y="27620"/>
                    <a:pt x="2006" y="35573"/>
                    <a:pt x="2139" y="35573"/>
                  </a:cubicBezTo>
                  <a:cubicBezTo>
                    <a:pt x="2256" y="35557"/>
                    <a:pt x="1922" y="27587"/>
                    <a:pt x="1371" y="17762"/>
                  </a:cubicBezTo>
                  <a:cubicBezTo>
                    <a:pt x="820" y="7948"/>
                    <a:pt x="269" y="1"/>
                    <a:pt x="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5539979" y="2967643"/>
              <a:ext cx="72305" cy="1140115"/>
            </a:xfrm>
            <a:custGeom>
              <a:rect b="b" l="l" r="r" t="t"/>
              <a:pathLst>
                <a:path extrusionOk="0" h="35573" w="2256">
                  <a:moveTo>
                    <a:pt x="134" y="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0" y="1"/>
                    <a:pt x="351" y="7971"/>
                    <a:pt x="903" y="17795"/>
                  </a:cubicBezTo>
                  <a:cubicBezTo>
                    <a:pt x="1437" y="27620"/>
                    <a:pt x="2005" y="35573"/>
                    <a:pt x="2122" y="35573"/>
                  </a:cubicBezTo>
                  <a:cubicBezTo>
                    <a:pt x="2256" y="35573"/>
                    <a:pt x="1922" y="27603"/>
                    <a:pt x="1370" y="17778"/>
                  </a:cubicBezTo>
                  <a:cubicBezTo>
                    <a:pt x="820" y="7964"/>
                    <a:pt x="269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4990001" y="2975688"/>
              <a:ext cx="72337" cy="1140115"/>
            </a:xfrm>
            <a:custGeom>
              <a:rect b="b" l="l" r="r" t="t"/>
              <a:pathLst>
                <a:path extrusionOk="0" h="35573" w="2257"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" y="0"/>
                    <a:pt x="352" y="7970"/>
                    <a:pt x="903" y="17795"/>
                  </a:cubicBezTo>
                  <a:cubicBezTo>
                    <a:pt x="1454" y="27609"/>
                    <a:pt x="2005" y="35573"/>
                    <a:pt x="2122" y="35573"/>
                  </a:cubicBezTo>
                  <a:cubicBezTo>
                    <a:pt x="2122" y="35573"/>
                    <a:pt x="2123" y="35573"/>
                    <a:pt x="2123" y="35573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64"/>
                    <a:pt x="269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5164032" y="2968188"/>
              <a:ext cx="72337" cy="1140115"/>
            </a:xfrm>
            <a:custGeom>
              <a:rect b="b" l="l" r="r" t="t"/>
              <a:pathLst>
                <a:path extrusionOk="0" h="35573" w="2257">
                  <a:moveTo>
                    <a:pt x="118" y="0"/>
                  </a:moveTo>
                  <a:cubicBezTo>
                    <a:pt x="1" y="0"/>
                    <a:pt x="335" y="7987"/>
                    <a:pt x="886" y="17795"/>
                  </a:cubicBezTo>
                  <a:cubicBezTo>
                    <a:pt x="1437" y="27626"/>
                    <a:pt x="1988" y="35573"/>
                    <a:pt x="2122" y="35573"/>
                  </a:cubicBezTo>
                  <a:cubicBezTo>
                    <a:pt x="2123" y="35573"/>
                    <a:pt x="2123" y="35573"/>
                    <a:pt x="2123" y="35573"/>
                  </a:cubicBezTo>
                  <a:cubicBezTo>
                    <a:pt x="2257" y="35573"/>
                    <a:pt x="1906" y="27603"/>
                    <a:pt x="1354" y="17778"/>
                  </a:cubicBezTo>
                  <a:cubicBezTo>
                    <a:pt x="803" y="7954"/>
                    <a:pt x="252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5337551" y="2960688"/>
              <a:ext cx="72337" cy="1140660"/>
            </a:xfrm>
            <a:custGeom>
              <a:rect b="b" l="l" r="r" t="t"/>
              <a:pathLst>
                <a:path extrusionOk="0" h="35590" w="2257">
                  <a:moveTo>
                    <a:pt x="134" y="0"/>
                  </a:moveTo>
                  <a:lnTo>
                    <a:pt x="134" y="0"/>
                  </a:lnTo>
                  <a:cubicBezTo>
                    <a:pt x="1" y="17"/>
                    <a:pt x="335" y="7987"/>
                    <a:pt x="886" y="17812"/>
                  </a:cubicBezTo>
                  <a:cubicBezTo>
                    <a:pt x="1437" y="27636"/>
                    <a:pt x="1989" y="35589"/>
                    <a:pt x="2122" y="35589"/>
                  </a:cubicBezTo>
                  <a:cubicBezTo>
                    <a:pt x="2256" y="35573"/>
                    <a:pt x="1905" y="27603"/>
                    <a:pt x="1371" y="17778"/>
                  </a:cubicBezTo>
                  <a:cubicBezTo>
                    <a:pt x="819" y="7954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4796675" y="3000847"/>
              <a:ext cx="72337" cy="1140659"/>
            </a:xfrm>
            <a:custGeom>
              <a:rect b="b" l="l" r="r" t="t"/>
              <a:pathLst>
                <a:path extrusionOk="0" h="35590" w="2257">
                  <a:moveTo>
                    <a:pt x="135" y="0"/>
                  </a:moveTo>
                  <a:cubicBezTo>
                    <a:pt x="1" y="17"/>
                    <a:pt x="352" y="7987"/>
                    <a:pt x="903" y="17812"/>
                  </a:cubicBezTo>
                  <a:cubicBezTo>
                    <a:pt x="1454" y="27636"/>
                    <a:pt x="2006" y="35590"/>
                    <a:pt x="2140" y="35590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54"/>
                    <a:pt x="268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4606587" y="3012641"/>
              <a:ext cx="72305" cy="1140115"/>
            </a:xfrm>
            <a:custGeom>
              <a:rect b="b" l="l" r="r" t="t"/>
              <a:pathLst>
                <a:path extrusionOk="0" h="35573" w="2256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0" y="0"/>
                    <a:pt x="334" y="7970"/>
                    <a:pt x="886" y="17795"/>
                  </a:cubicBezTo>
                  <a:cubicBezTo>
                    <a:pt x="1437" y="27619"/>
                    <a:pt x="1989" y="35572"/>
                    <a:pt x="2122" y="35572"/>
                  </a:cubicBezTo>
                  <a:cubicBezTo>
                    <a:pt x="2256" y="35572"/>
                    <a:pt x="1905" y="27603"/>
                    <a:pt x="1354" y="17778"/>
                  </a:cubicBezTo>
                  <a:cubicBezTo>
                    <a:pt x="803" y="7964"/>
                    <a:pt x="252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4415953" y="3023859"/>
              <a:ext cx="72305" cy="1140147"/>
            </a:xfrm>
            <a:custGeom>
              <a:rect b="b" l="l" r="r" t="t"/>
              <a:pathLst>
                <a:path extrusionOk="0" h="35574" w="2256">
                  <a:moveTo>
                    <a:pt x="134" y="1"/>
                  </a:moveTo>
                  <a:cubicBezTo>
                    <a:pt x="0" y="1"/>
                    <a:pt x="351" y="7988"/>
                    <a:pt x="902" y="17796"/>
                  </a:cubicBezTo>
                  <a:cubicBezTo>
                    <a:pt x="1453" y="27627"/>
                    <a:pt x="2004" y="35573"/>
                    <a:pt x="2122" y="35573"/>
                  </a:cubicBezTo>
                  <a:cubicBezTo>
                    <a:pt x="2122" y="35573"/>
                    <a:pt x="2122" y="35573"/>
                    <a:pt x="2122" y="35573"/>
                  </a:cubicBezTo>
                  <a:cubicBezTo>
                    <a:pt x="2256" y="35573"/>
                    <a:pt x="1922" y="27603"/>
                    <a:pt x="1370" y="17779"/>
                  </a:cubicBezTo>
                  <a:cubicBezTo>
                    <a:pt x="819" y="795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4444862" y="2600831"/>
              <a:ext cx="626578" cy="660486"/>
            </a:xfrm>
            <a:custGeom>
              <a:rect b="b" l="l" r="r" t="t"/>
              <a:pathLst>
                <a:path extrusionOk="0" h="20608" w="19550">
                  <a:moveTo>
                    <a:pt x="7018" y="0"/>
                  </a:moveTo>
                  <a:cubicBezTo>
                    <a:pt x="7018" y="0"/>
                    <a:pt x="0" y="5146"/>
                    <a:pt x="1337" y="9240"/>
                  </a:cubicBezTo>
                  <a:cubicBezTo>
                    <a:pt x="2924" y="14169"/>
                    <a:pt x="14119" y="18129"/>
                    <a:pt x="14119" y="18129"/>
                  </a:cubicBezTo>
                  <a:cubicBezTo>
                    <a:pt x="15005" y="18847"/>
                    <a:pt x="15974" y="19633"/>
                    <a:pt x="16525" y="20000"/>
                  </a:cubicBezTo>
                  <a:cubicBezTo>
                    <a:pt x="17257" y="20468"/>
                    <a:pt x="17563" y="20608"/>
                    <a:pt x="17697" y="20608"/>
                  </a:cubicBezTo>
                  <a:cubicBezTo>
                    <a:pt x="17783" y="20608"/>
                    <a:pt x="17799" y="20550"/>
                    <a:pt x="17812" y="20485"/>
                  </a:cubicBezTo>
                  <a:cubicBezTo>
                    <a:pt x="17895" y="20017"/>
                    <a:pt x="15723" y="19031"/>
                    <a:pt x="16258" y="18931"/>
                  </a:cubicBezTo>
                  <a:cubicBezTo>
                    <a:pt x="16271" y="18929"/>
                    <a:pt x="16285" y="18928"/>
                    <a:pt x="16300" y="18928"/>
                  </a:cubicBezTo>
                  <a:cubicBezTo>
                    <a:pt x="16814" y="18928"/>
                    <a:pt x="18346" y="20106"/>
                    <a:pt x="18782" y="20106"/>
                  </a:cubicBezTo>
                  <a:cubicBezTo>
                    <a:pt x="18848" y="20106"/>
                    <a:pt x="18889" y="20079"/>
                    <a:pt x="18898" y="20017"/>
                  </a:cubicBezTo>
                  <a:cubicBezTo>
                    <a:pt x="18998" y="19382"/>
                    <a:pt x="16726" y="18396"/>
                    <a:pt x="16525" y="18296"/>
                  </a:cubicBezTo>
                  <a:cubicBezTo>
                    <a:pt x="16366" y="18209"/>
                    <a:pt x="16395" y="17959"/>
                    <a:pt x="16514" y="17959"/>
                  </a:cubicBezTo>
                  <a:cubicBezTo>
                    <a:pt x="16532" y="17959"/>
                    <a:pt x="16553" y="17965"/>
                    <a:pt x="16575" y="17979"/>
                  </a:cubicBezTo>
                  <a:cubicBezTo>
                    <a:pt x="16782" y="18103"/>
                    <a:pt x="18575" y="19117"/>
                    <a:pt x="19239" y="19117"/>
                  </a:cubicBezTo>
                  <a:cubicBezTo>
                    <a:pt x="19378" y="19117"/>
                    <a:pt x="19468" y="19072"/>
                    <a:pt x="19483" y="18964"/>
                  </a:cubicBezTo>
                  <a:cubicBezTo>
                    <a:pt x="19549" y="18613"/>
                    <a:pt x="18998" y="18463"/>
                    <a:pt x="18998" y="18463"/>
                  </a:cubicBezTo>
                  <a:cubicBezTo>
                    <a:pt x="18998" y="18463"/>
                    <a:pt x="16542" y="17310"/>
                    <a:pt x="16592" y="17026"/>
                  </a:cubicBezTo>
                  <a:cubicBezTo>
                    <a:pt x="16601" y="16971"/>
                    <a:pt x="16658" y="16947"/>
                    <a:pt x="16749" y="16947"/>
                  </a:cubicBezTo>
                  <a:cubicBezTo>
                    <a:pt x="17146" y="16947"/>
                    <a:pt x="18185" y="17407"/>
                    <a:pt x="18580" y="17611"/>
                  </a:cubicBezTo>
                  <a:cubicBezTo>
                    <a:pt x="18743" y="17695"/>
                    <a:pt x="18880" y="17732"/>
                    <a:pt x="18985" y="17732"/>
                  </a:cubicBezTo>
                  <a:cubicBezTo>
                    <a:pt x="19194" y="17732"/>
                    <a:pt x="19282" y="17588"/>
                    <a:pt x="19215" y="17377"/>
                  </a:cubicBezTo>
                  <a:cubicBezTo>
                    <a:pt x="19132" y="17143"/>
                    <a:pt x="17661" y="16341"/>
                    <a:pt x="17177" y="16107"/>
                  </a:cubicBezTo>
                  <a:cubicBezTo>
                    <a:pt x="16692" y="15873"/>
                    <a:pt x="15372" y="15255"/>
                    <a:pt x="16157" y="14954"/>
                  </a:cubicBezTo>
                  <a:cubicBezTo>
                    <a:pt x="16943" y="14670"/>
                    <a:pt x="17394" y="14069"/>
                    <a:pt x="17411" y="13785"/>
                  </a:cubicBezTo>
                  <a:cubicBezTo>
                    <a:pt x="17422" y="13584"/>
                    <a:pt x="17260" y="13426"/>
                    <a:pt x="17104" y="13426"/>
                  </a:cubicBezTo>
                  <a:cubicBezTo>
                    <a:pt x="17039" y="13426"/>
                    <a:pt x="16975" y="13453"/>
                    <a:pt x="16926" y="13517"/>
                  </a:cubicBezTo>
                  <a:cubicBezTo>
                    <a:pt x="16726" y="13718"/>
                    <a:pt x="16475" y="13885"/>
                    <a:pt x="16224" y="14002"/>
                  </a:cubicBezTo>
                  <a:cubicBezTo>
                    <a:pt x="16041" y="14085"/>
                    <a:pt x="15840" y="14152"/>
                    <a:pt x="15656" y="14169"/>
                  </a:cubicBezTo>
                  <a:cubicBezTo>
                    <a:pt x="14604" y="13517"/>
                    <a:pt x="7152" y="8906"/>
                    <a:pt x="7118" y="8087"/>
                  </a:cubicBezTo>
                  <a:cubicBezTo>
                    <a:pt x="7085" y="7202"/>
                    <a:pt x="10878" y="3943"/>
                    <a:pt x="10878" y="3943"/>
                  </a:cubicBezTo>
                  <a:lnTo>
                    <a:pt x="701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5056953" y="2120177"/>
              <a:ext cx="28300" cy="7115"/>
            </a:xfrm>
            <a:custGeom>
              <a:rect b="b" l="l" r="r" t="t"/>
              <a:pathLst>
                <a:path extrusionOk="0" h="222" w="883">
                  <a:moveTo>
                    <a:pt x="569" y="1"/>
                  </a:moveTo>
                  <a:cubicBezTo>
                    <a:pt x="527" y="1"/>
                    <a:pt x="482" y="3"/>
                    <a:pt x="435" y="10"/>
                  </a:cubicBezTo>
                  <a:cubicBezTo>
                    <a:pt x="167" y="43"/>
                    <a:pt x="0" y="177"/>
                    <a:pt x="34" y="210"/>
                  </a:cubicBezTo>
                  <a:cubicBezTo>
                    <a:pt x="38" y="218"/>
                    <a:pt x="50" y="221"/>
                    <a:pt x="71" y="221"/>
                  </a:cubicBezTo>
                  <a:cubicBezTo>
                    <a:pt x="138" y="221"/>
                    <a:pt x="285" y="186"/>
                    <a:pt x="451" y="160"/>
                  </a:cubicBezTo>
                  <a:cubicBezTo>
                    <a:pt x="669" y="127"/>
                    <a:pt x="852" y="127"/>
                    <a:pt x="869" y="93"/>
                  </a:cubicBezTo>
                  <a:cubicBezTo>
                    <a:pt x="883" y="52"/>
                    <a:pt x="753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5149161" y="2110915"/>
              <a:ext cx="24550" cy="7948"/>
            </a:xfrm>
            <a:custGeom>
              <a:rect b="b" l="l" r="r" t="t"/>
              <a:pathLst>
                <a:path extrusionOk="0" h="248" w="766">
                  <a:moveTo>
                    <a:pt x="272" y="1"/>
                  </a:moveTo>
                  <a:cubicBezTo>
                    <a:pt x="107" y="1"/>
                    <a:pt x="0" y="74"/>
                    <a:pt x="14" y="115"/>
                  </a:cubicBezTo>
                  <a:cubicBezTo>
                    <a:pt x="30" y="148"/>
                    <a:pt x="198" y="132"/>
                    <a:pt x="381" y="165"/>
                  </a:cubicBezTo>
                  <a:cubicBezTo>
                    <a:pt x="525" y="191"/>
                    <a:pt x="637" y="247"/>
                    <a:pt x="696" y="247"/>
                  </a:cubicBezTo>
                  <a:cubicBezTo>
                    <a:pt x="713" y="247"/>
                    <a:pt x="725" y="243"/>
                    <a:pt x="732" y="232"/>
                  </a:cubicBezTo>
                  <a:cubicBezTo>
                    <a:pt x="766" y="215"/>
                    <a:pt x="632" y="65"/>
                    <a:pt x="398" y="15"/>
                  </a:cubicBezTo>
                  <a:cubicBezTo>
                    <a:pt x="353" y="5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8" name="Google Shape;2008;p42"/>
          <p:cNvGrpSpPr/>
          <p:nvPr/>
        </p:nvGrpSpPr>
        <p:grpSpPr>
          <a:xfrm>
            <a:off x="5897114" y="2028923"/>
            <a:ext cx="2294716" cy="2635055"/>
            <a:chOff x="5882689" y="2014348"/>
            <a:chExt cx="2294716" cy="2635055"/>
          </a:xfrm>
        </p:grpSpPr>
        <p:sp>
          <p:nvSpPr>
            <p:cNvPr id="2009" name="Google Shape;2009;p42"/>
            <p:cNvSpPr/>
            <p:nvPr/>
          </p:nvSpPr>
          <p:spPr>
            <a:xfrm>
              <a:off x="5882689" y="2014348"/>
              <a:ext cx="2294716" cy="2635055"/>
            </a:xfrm>
            <a:custGeom>
              <a:rect b="b" l="l" r="r" t="t"/>
              <a:pathLst>
                <a:path extrusionOk="0" h="82217" w="71598">
                  <a:moveTo>
                    <a:pt x="16257" y="1"/>
                  </a:moveTo>
                  <a:cubicBezTo>
                    <a:pt x="14893" y="1"/>
                    <a:pt x="13664" y="957"/>
                    <a:pt x="13384" y="2343"/>
                  </a:cubicBezTo>
                  <a:cubicBezTo>
                    <a:pt x="11045" y="13922"/>
                    <a:pt x="2574" y="57447"/>
                    <a:pt x="302" y="69060"/>
                  </a:cubicBezTo>
                  <a:cubicBezTo>
                    <a:pt x="1" y="70647"/>
                    <a:pt x="1020" y="72184"/>
                    <a:pt x="2607" y="72502"/>
                  </a:cubicBezTo>
                  <a:lnTo>
                    <a:pt x="50260" y="82159"/>
                  </a:lnTo>
                  <a:cubicBezTo>
                    <a:pt x="50455" y="82198"/>
                    <a:pt x="50649" y="82216"/>
                    <a:pt x="50841" y="82216"/>
                  </a:cubicBezTo>
                  <a:cubicBezTo>
                    <a:pt x="52224" y="82216"/>
                    <a:pt x="53457" y="81246"/>
                    <a:pt x="53736" y="79837"/>
                  </a:cubicBezTo>
                  <a:lnTo>
                    <a:pt x="60252" y="46186"/>
                  </a:lnTo>
                  <a:lnTo>
                    <a:pt x="64312" y="46804"/>
                  </a:lnTo>
                  <a:cubicBezTo>
                    <a:pt x="64414" y="46821"/>
                    <a:pt x="64515" y="46829"/>
                    <a:pt x="64614" y="46829"/>
                  </a:cubicBezTo>
                  <a:cubicBezTo>
                    <a:pt x="65497" y="46829"/>
                    <a:pt x="66269" y="46186"/>
                    <a:pt x="66434" y="45300"/>
                  </a:cubicBezTo>
                  <a:lnTo>
                    <a:pt x="71413" y="18132"/>
                  </a:lnTo>
                  <a:cubicBezTo>
                    <a:pt x="71597" y="17113"/>
                    <a:pt x="70929" y="16144"/>
                    <a:pt x="69909" y="15960"/>
                  </a:cubicBezTo>
                  <a:lnTo>
                    <a:pt x="66250" y="15275"/>
                  </a:lnTo>
                  <a:lnTo>
                    <a:pt x="66735" y="12652"/>
                  </a:lnTo>
                  <a:cubicBezTo>
                    <a:pt x="67019" y="11064"/>
                    <a:pt x="65983" y="9561"/>
                    <a:pt x="64412" y="9260"/>
                  </a:cubicBezTo>
                  <a:lnTo>
                    <a:pt x="16810" y="53"/>
                  </a:lnTo>
                  <a:cubicBezTo>
                    <a:pt x="16624" y="18"/>
                    <a:pt x="16440" y="1"/>
                    <a:pt x="16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5921245" y="2125305"/>
              <a:ext cx="2060687" cy="2492817"/>
            </a:xfrm>
            <a:custGeom>
              <a:rect b="b" l="l" r="r" t="t"/>
              <a:pathLst>
                <a:path extrusionOk="0" h="77779" w="64296">
                  <a:moveTo>
                    <a:pt x="15740" y="0"/>
                  </a:moveTo>
                  <a:lnTo>
                    <a:pt x="1" y="66583"/>
                  </a:lnTo>
                  <a:lnTo>
                    <a:pt x="48890" y="77778"/>
                  </a:lnTo>
                  <a:lnTo>
                    <a:pt x="64295" y="11679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5884292" y="2046045"/>
              <a:ext cx="1936974" cy="2415705"/>
            </a:xfrm>
            <a:custGeom>
              <a:rect b="b" l="l" r="r" t="t"/>
              <a:pathLst>
                <a:path extrusionOk="0" h="75373" w="60436">
                  <a:moveTo>
                    <a:pt x="11212" y="0"/>
                  </a:moveTo>
                  <a:lnTo>
                    <a:pt x="1" y="67486"/>
                  </a:lnTo>
                  <a:lnTo>
                    <a:pt x="49542" y="75372"/>
                  </a:lnTo>
                  <a:lnTo>
                    <a:pt x="60436" y="8371"/>
                  </a:lnTo>
                  <a:lnTo>
                    <a:pt x="112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5943745" y="2159566"/>
              <a:ext cx="1666536" cy="2229334"/>
            </a:xfrm>
            <a:custGeom>
              <a:rect b="b" l="l" r="r" t="t"/>
              <a:pathLst>
                <a:path extrusionOk="0" h="69558" w="51998">
                  <a:moveTo>
                    <a:pt x="2089" y="0"/>
                  </a:moveTo>
                  <a:lnTo>
                    <a:pt x="1" y="68372"/>
                  </a:lnTo>
                  <a:lnTo>
                    <a:pt x="50126" y="69558"/>
                  </a:lnTo>
                  <a:lnTo>
                    <a:pt x="51998" y="1705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5941084" y="2159566"/>
              <a:ext cx="1671343" cy="2232026"/>
            </a:xfrm>
            <a:custGeom>
              <a:rect b="b" l="l" r="r" t="t"/>
              <a:pathLst>
                <a:path extrusionOk="0" h="69642" w="52148">
                  <a:moveTo>
                    <a:pt x="2172" y="0"/>
                  </a:moveTo>
                  <a:lnTo>
                    <a:pt x="52012" y="1769"/>
                  </a:lnTo>
                  <a:lnTo>
                    <a:pt x="52012" y="1769"/>
                  </a:lnTo>
                  <a:cubicBezTo>
                    <a:pt x="51478" y="20804"/>
                    <a:pt x="50845" y="44213"/>
                    <a:pt x="50144" y="69487"/>
                  </a:cubicBezTo>
                  <a:lnTo>
                    <a:pt x="50144" y="69487"/>
                  </a:lnTo>
                  <a:lnTo>
                    <a:pt x="49858" y="69474"/>
                  </a:lnTo>
                  <a:cubicBezTo>
                    <a:pt x="32024" y="69057"/>
                    <a:pt x="15123" y="68657"/>
                    <a:pt x="152" y="68306"/>
                  </a:cubicBezTo>
                  <a:lnTo>
                    <a:pt x="152" y="68306"/>
                  </a:lnTo>
                  <a:cubicBezTo>
                    <a:pt x="1354" y="27904"/>
                    <a:pt x="2155" y="635"/>
                    <a:pt x="2172" y="1"/>
                  </a:cubicBezTo>
                  <a:lnTo>
                    <a:pt x="2172" y="1"/>
                  </a:lnTo>
                  <a:cubicBezTo>
                    <a:pt x="2155" y="636"/>
                    <a:pt x="1286" y="27933"/>
                    <a:pt x="17" y="68372"/>
                  </a:cubicBezTo>
                  <a:lnTo>
                    <a:pt x="0" y="68438"/>
                  </a:lnTo>
                  <a:lnTo>
                    <a:pt x="84" y="68438"/>
                  </a:lnTo>
                  <a:cubicBezTo>
                    <a:pt x="15071" y="68806"/>
                    <a:pt x="31997" y="69207"/>
                    <a:pt x="49842" y="69641"/>
                  </a:cubicBezTo>
                  <a:lnTo>
                    <a:pt x="50293" y="69641"/>
                  </a:lnTo>
                  <a:lnTo>
                    <a:pt x="50293" y="69558"/>
                  </a:lnTo>
                  <a:cubicBezTo>
                    <a:pt x="50978" y="44228"/>
                    <a:pt x="51630" y="20786"/>
                    <a:pt x="52148" y="1721"/>
                  </a:cubicBezTo>
                  <a:lnTo>
                    <a:pt x="52148" y="1655"/>
                  </a:lnTo>
                  <a:lnTo>
                    <a:pt x="52081" y="1655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6150467" y="2608587"/>
              <a:ext cx="1234374" cy="22467"/>
            </a:xfrm>
            <a:custGeom>
              <a:rect b="b" l="l" r="r" t="t"/>
              <a:pathLst>
                <a:path extrusionOk="0" h="701" w="38514">
                  <a:moveTo>
                    <a:pt x="5006" y="0"/>
                  </a:moveTo>
                  <a:cubicBezTo>
                    <a:pt x="1895" y="0"/>
                    <a:pt x="0" y="30"/>
                    <a:pt x="0" y="92"/>
                  </a:cubicBezTo>
                  <a:cubicBezTo>
                    <a:pt x="0" y="209"/>
                    <a:pt x="8622" y="443"/>
                    <a:pt x="19248" y="577"/>
                  </a:cubicBezTo>
                  <a:cubicBezTo>
                    <a:pt x="25038" y="659"/>
                    <a:pt x="30230" y="701"/>
                    <a:pt x="33761" y="701"/>
                  </a:cubicBezTo>
                  <a:cubicBezTo>
                    <a:pt x="36721" y="701"/>
                    <a:pt x="38513" y="671"/>
                    <a:pt x="38513" y="610"/>
                  </a:cubicBezTo>
                  <a:cubicBezTo>
                    <a:pt x="38513" y="477"/>
                    <a:pt x="29892" y="259"/>
                    <a:pt x="19265" y="109"/>
                  </a:cubicBezTo>
                  <a:cubicBezTo>
                    <a:pt x="13612" y="38"/>
                    <a:pt x="8529" y="0"/>
                    <a:pt x="50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6161685" y="2802425"/>
              <a:ext cx="1234919" cy="22499"/>
            </a:xfrm>
            <a:custGeom>
              <a:rect b="b" l="l" r="r" t="t"/>
              <a:pathLst>
                <a:path extrusionOk="0" h="702" w="38531">
                  <a:moveTo>
                    <a:pt x="5022" y="1"/>
                  </a:moveTo>
                  <a:cubicBezTo>
                    <a:pt x="1913" y="1"/>
                    <a:pt x="18" y="30"/>
                    <a:pt x="18" y="93"/>
                  </a:cubicBezTo>
                  <a:cubicBezTo>
                    <a:pt x="1" y="210"/>
                    <a:pt x="8623" y="444"/>
                    <a:pt x="19266" y="577"/>
                  </a:cubicBezTo>
                  <a:cubicBezTo>
                    <a:pt x="25056" y="659"/>
                    <a:pt x="30248" y="701"/>
                    <a:pt x="33779" y="701"/>
                  </a:cubicBezTo>
                  <a:cubicBezTo>
                    <a:pt x="36738" y="701"/>
                    <a:pt x="38531" y="672"/>
                    <a:pt x="38531" y="611"/>
                  </a:cubicBezTo>
                  <a:cubicBezTo>
                    <a:pt x="38531" y="477"/>
                    <a:pt x="29909" y="260"/>
                    <a:pt x="19266" y="110"/>
                  </a:cubicBezTo>
                  <a:cubicBezTo>
                    <a:pt x="13622" y="39"/>
                    <a:pt x="8543" y="1"/>
                    <a:pt x="5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6178286" y="3396568"/>
              <a:ext cx="1234919" cy="22756"/>
            </a:xfrm>
            <a:custGeom>
              <a:rect b="b" l="l" r="r" t="t"/>
              <a:pathLst>
                <a:path extrusionOk="0" h="710" w="38531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8"/>
                    <a:pt x="8623" y="452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6"/>
                    <a:pt x="29909" y="268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6178286" y="3208595"/>
              <a:ext cx="1234919" cy="22788"/>
            </a:xfrm>
            <a:custGeom>
              <a:rect b="b" l="l" r="r" t="t"/>
              <a:pathLst>
                <a:path extrusionOk="0" h="711" w="38531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9"/>
                    <a:pt x="8623" y="436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1"/>
                    <a:pt x="38531" y="620"/>
                  </a:cubicBezTo>
                  <a:cubicBezTo>
                    <a:pt x="38531" y="486"/>
                    <a:pt x="29909" y="269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6178286" y="3020654"/>
              <a:ext cx="1234919" cy="22756"/>
            </a:xfrm>
            <a:custGeom>
              <a:rect b="b" l="l" r="r" t="t"/>
              <a:pathLst>
                <a:path extrusionOk="0" h="710" w="38531">
                  <a:moveTo>
                    <a:pt x="5008" y="0"/>
                  </a:moveTo>
                  <a:cubicBezTo>
                    <a:pt x="1898" y="0"/>
                    <a:pt x="1" y="29"/>
                    <a:pt x="1" y="84"/>
                  </a:cubicBezTo>
                  <a:cubicBezTo>
                    <a:pt x="1" y="218"/>
                    <a:pt x="8623" y="435"/>
                    <a:pt x="19266" y="585"/>
                  </a:cubicBezTo>
                  <a:cubicBezTo>
                    <a:pt x="25047" y="667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5"/>
                    <a:pt x="29909" y="268"/>
                    <a:pt x="19266" y="118"/>
                  </a:cubicBezTo>
                  <a:cubicBezTo>
                    <a:pt x="13619" y="38"/>
                    <a:pt x="8534" y="0"/>
                    <a:pt x="5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6159569" y="3606496"/>
              <a:ext cx="1234919" cy="22531"/>
            </a:xfrm>
            <a:custGeom>
              <a:rect b="b" l="l" r="r" t="t"/>
              <a:pathLst>
                <a:path extrusionOk="0" h="703" w="38531">
                  <a:moveTo>
                    <a:pt x="5014" y="0"/>
                  </a:moveTo>
                  <a:cubicBezTo>
                    <a:pt x="1906" y="0"/>
                    <a:pt x="8" y="30"/>
                    <a:pt x="0" y="84"/>
                  </a:cubicBezTo>
                  <a:cubicBezTo>
                    <a:pt x="0" y="218"/>
                    <a:pt x="8622" y="435"/>
                    <a:pt x="19265" y="586"/>
                  </a:cubicBezTo>
                  <a:cubicBezTo>
                    <a:pt x="24921" y="666"/>
                    <a:pt x="30005" y="703"/>
                    <a:pt x="33529" y="703"/>
                  </a:cubicBezTo>
                  <a:cubicBezTo>
                    <a:pt x="36637" y="703"/>
                    <a:pt x="38530" y="674"/>
                    <a:pt x="38530" y="619"/>
                  </a:cubicBezTo>
                  <a:cubicBezTo>
                    <a:pt x="38530" y="485"/>
                    <a:pt x="29909" y="268"/>
                    <a:pt x="19265" y="118"/>
                  </a:cubicBezTo>
                  <a:cubicBezTo>
                    <a:pt x="13618" y="38"/>
                    <a:pt x="8538" y="0"/>
                    <a:pt x="50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6156332" y="3812673"/>
              <a:ext cx="1234406" cy="22756"/>
            </a:xfrm>
            <a:custGeom>
              <a:rect b="b" l="l" r="r" t="t"/>
              <a:pathLst>
                <a:path extrusionOk="0" h="710" w="38515">
                  <a:moveTo>
                    <a:pt x="5002" y="0"/>
                  </a:moveTo>
                  <a:cubicBezTo>
                    <a:pt x="1894" y="0"/>
                    <a:pt x="1" y="29"/>
                    <a:pt x="1" y="84"/>
                  </a:cubicBezTo>
                  <a:cubicBezTo>
                    <a:pt x="1" y="218"/>
                    <a:pt x="8623" y="435"/>
                    <a:pt x="19249" y="585"/>
                  </a:cubicBezTo>
                  <a:cubicBezTo>
                    <a:pt x="25039" y="667"/>
                    <a:pt x="30231" y="709"/>
                    <a:pt x="33762" y="709"/>
                  </a:cubicBezTo>
                  <a:cubicBezTo>
                    <a:pt x="36721" y="709"/>
                    <a:pt x="38514" y="680"/>
                    <a:pt x="38514" y="619"/>
                  </a:cubicBezTo>
                  <a:cubicBezTo>
                    <a:pt x="38514" y="485"/>
                    <a:pt x="29893" y="268"/>
                    <a:pt x="19266" y="118"/>
                  </a:cubicBezTo>
                  <a:cubicBezTo>
                    <a:pt x="13610" y="38"/>
                    <a:pt x="8526" y="0"/>
                    <a:pt x="5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6152582" y="4018819"/>
              <a:ext cx="1234919" cy="22788"/>
            </a:xfrm>
            <a:custGeom>
              <a:rect b="b" l="l" r="r" t="t"/>
              <a:pathLst>
                <a:path extrusionOk="0" h="711" w="38531">
                  <a:moveTo>
                    <a:pt x="5002" y="1"/>
                  </a:moveTo>
                  <a:cubicBezTo>
                    <a:pt x="1894" y="1"/>
                    <a:pt x="1" y="30"/>
                    <a:pt x="1" y="85"/>
                  </a:cubicBezTo>
                  <a:cubicBezTo>
                    <a:pt x="1" y="219"/>
                    <a:pt x="8623" y="452"/>
                    <a:pt x="19266" y="586"/>
                  </a:cubicBezTo>
                  <a:cubicBezTo>
                    <a:pt x="25047" y="668"/>
                    <a:pt x="30234" y="710"/>
                    <a:pt x="33763" y="710"/>
                  </a:cubicBezTo>
                  <a:cubicBezTo>
                    <a:pt x="36721" y="710"/>
                    <a:pt x="38514" y="681"/>
                    <a:pt x="38514" y="620"/>
                  </a:cubicBezTo>
                  <a:lnTo>
                    <a:pt x="38531" y="620"/>
                  </a:lnTo>
                  <a:cubicBezTo>
                    <a:pt x="38531" y="486"/>
                    <a:pt x="29909" y="269"/>
                    <a:pt x="19266" y="118"/>
                  </a:cubicBezTo>
                  <a:cubicBezTo>
                    <a:pt x="13610" y="38"/>
                    <a:pt x="8526" y="1"/>
                    <a:pt x="50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2" name="Google Shape;2022;p42"/>
          <p:cNvSpPr txBox="1"/>
          <p:nvPr>
            <p:ph idx="1" type="subTitle"/>
          </p:nvPr>
        </p:nvSpPr>
        <p:spPr>
          <a:xfrm>
            <a:off x="756525" y="2005350"/>
            <a:ext cx="3006000" cy="11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Fragen</a:t>
            </a:r>
            <a:r>
              <a:rPr b="1" lang="en"/>
              <a:t>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fabio.thoma@dkd.de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www.dkd.de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Slides?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Gibts hier: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meetup-wue.ftsrv.de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42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3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Inhalt</a:t>
            </a:r>
            <a:endParaRPr/>
          </a:p>
        </p:txBody>
      </p:sp>
      <p:sp>
        <p:nvSpPr>
          <p:cNvPr id="1143" name="Google Shape;1143;p33"/>
          <p:cNvSpPr txBox="1"/>
          <p:nvPr>
            <p:ph idx="1" type="subTitle"/>
          </p:nvPr>
        </p:nvSpPr>
        <p:spPr>
          <a:xfrm>
            <a:off x="2428325" y="1665600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WHAT?</a:t>
            </a:r>
            <a:endParaRPr/>
          </a:p>
        </p:txBody>
      </p:sp>
      <p:sp>
        <p:nvSpPr>
          <p:cNvPr id="1144" name="Google Shape;1144;p33"/>
          <p:cNvSpPr txBox="1"/>
          <p:nvPr>
            <p:ph idx="2" type="subTitle"/>
          </p:nvPr>
        </p:nvSpPr>
        <p:spPr>
          <a:xfrm>
            <a:off x="2428314" y="2307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was geht’s hier eigentlich?</a:t>
            </a:r>
            <a:endParaRPr/>
          </a:p>
        </p:txBody>
      </p:sp>
      <p:sp>
        <p:nvSpPr>
          <p:cNvPr id="1145" name="Google Shape;1145;p33"/>
          <p:cNvSpPr txBox="1"/>
          <p:nvPr>
            <p:ph idx="3" type="subTitle"/>
          </p:nvPr>
        </p:nvSpPr>
        <p:spPr>
          <a:xfrm>
            <a:off x="2428325" y="2696549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Neustes EuGH Urteil</a:t>
            </a:r>
            <a:endParaRPr/>
          </a:p>
        </p:txBody>
      </p:sp>
      <p:sp>
        <p:nvSpPr>
          <p:cNvPr id="1146" name="Google Shape;1146;p33"/>
          <p:cNvSpPr txBox="1"/>
          <p:nvPr>
            <p:ph idx="4" type="subTitle"/>
          </p:nvPr>
        </p:nvSpPr>
        <p:spPr>
          <a:xfrm>
            <a:off x="2428314" y="333814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musst du ab jetzt wissen?</a:t>
            </a:r>
            <a:endParaRPr/>
          </a:p>
        </p:txBody>
      </p:sp>
      <p:sp>
        <p:nvSpPr>
          <p:cNvPr id="1147" name="Google Shape;1147;p33"/>
          <p:cNvSpPr txBox="1"/>
          <p:nvPr>
            <p:ph idx="5" type="subTitle"/>
          </p:nvPr>
        </p:nvSpPr>
        <p:spPr>
          <a:xfrm>
            <a:off x="2428321" y="3727550"/>
            <a:ext cx="20448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Betrifft mich das?</a:t>
            </a:r>
            <a:endParaRPr/>
          </a:p>
        </p:txBody>
      </p:sp>
      <p:sp>
        <p:nvSpPr>
          <p:cNvPr id="1148" name="Google Shape;1148;p33"/>
          <p:cNvSpPr txBox="1"/>
          <p:nvPr>
            <p:ph idx="6" type="subTitle"/>
          </p:nvPr>
        </p:nvSpPr>
        <p:spPr>
          <a:xfrm>
            <a:off x="2428314" y="4369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meistens - ja</a:t>
            </a:r>
            <a:endParaRPr/>
          </a:p>
        </p:txBody>
      </p:sp>
      <p:sp>
        <p:nvSpPr>
          <p:cNvPr id="1149" name="Google Shape;1149;p33"/>
          <p:cNvSpPr txBox="1"/>
          <p:nvPr>
            <p:ph idx="7" type="subTitle"/>
          </p:nvPr>
        </p:nvSpPr>
        <p:spPr>
          <a:xfrm>
            <a:off x="4670975" y="1665600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muss ich tun?</a:t>
            </a:r>
            <a:endParaRPr/>
          </a:p>
        </p:txBody>
      </p:sp>
      <p:sp>
        <p:nvSpPr>
          <p:cNvPr id="1150" name="Google Shape;1150;p33"/>
          <p:cNvSpPr txBox="1"/>
          <p:nvPr>
            <p:ph idx="8" type="subTitle"/>
          </p:nvPr>
        </p:nvSpPr>
        <p:spPr>
          <a:xfrm>
            <a:off x="4670964" y="2307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Worauf du jetzt achten musst.</a:t>
            </a:r>
            <a:endParaRPr/>
          </a:p>
        </p:txBody>
      </p:sp>
      <p:sp>
        <p:nvSpPr>
          <p:cNvPr id="1151" name="Google Shape;1151;p33"/>
          <p:cNvSpPr txBox="1"/>
          <p:nvPr>
            <p:ph idx="13" type="subTitle"/>
          </p:nvPr>
        </p:nvSpPr>
        <p:spPr>
          <a:xfrm>
            <a:off x="4670964" y="333814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Plugins / Methoden zur Lösung</a:t>
            </a:r>
            <a:endParaRPr/>
          </a:p>
        </p:txBody>
      </p:sp>
      <p:sp>
        <p:nvSpPr>
          <p:cNvPr id="1152" name="Google Shape;1152;p33"/>
          <p:cNvSpPr txBox="1"/>
          <p:nvPr>
            <p:ph idx="14" type="subTitle"/>
          </p:nvPr>
        </p:nvSpPr>
        <p:spPr>
          <a:xfrm>
            <a:off x="4670971" y="3727550"/>
            <a:ext cx="20448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Raum für Q&amp;A</a:t>
            </a:r>
            <a:endParaRPr/>
          </a:p>
        </p:txBody>
      </p:sp>
      <p:sp>
        <p:nvSpPr>
          <p:cNvPr id="1153" name="Google Shape;1153;p33"/>
          <p:cNvSpPr txBox="1"/>
          <p:nvPr>
            <p:ph idx="9" type="subTitle"/>
          </p:nvPr>
        </p:nvSpPr>
        <p:spPr>
          <a:xfrm>
            <a:off x="4670975" y="2696549"/>
            <a:ext cx="2044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Live-Demo in WP</a:t>
            </a:r>
            <a:endParaRPr/>
          </a:p>
        </p:txBody>
      </p:sp>
      <p:sp>
        <p:nvSpPr>
          <p:cNvPr id="1154" name="Google Shape;1154;p33"/>
          <p:cNvSpPr txBox="1"/>
          <p:nvPr>
            <p:ph idx="15" type="subTitle"/>
          </p:nvPr>
        </p:nvSpPr>
        <p:spPr>
          <a:xfrm>
            <a:off x="4670964" y="4369150"/>
            <a:ext cx="2044800" cy="1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Space</a:t>
            </a:r>
            <a:endParaRPr/>
          </a:p>
        </p:txBody>
      </p:sp>
      <p:sp>
        <p:nvSpPr>
          <p:cNvPr id="1155" name="Google Shape;1155;p33"/>
          <p:cNvSpPr txBox="1"/>
          <p:nvPr>
            <p:ph idx="16" type="title"/>
          </p:nvPr>
        </p:nvSpPr>
        <p:spPr>
          <a:xfrm>
            <a:off x="1768450" y="166560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56" name="Google Shape;1156;p33"/>
          <p:cNvSpPr txBox="1"/>
          <p:nvPr>
            <p:ph idx="17" type="title"/>
          </p:nvPr>
        </p:nvSpPr>
        <p:spPr>
          <a:xfrm>
            <a:off x="1768325" y="2696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57" name="Google Shape;1157;p33"/>
          <p:cNvSpPr txBox="1"/>
          <p:nvPr>
            <p:ph idx="18" type="title"/>
          </p:nvPr>
        </p:nvSpPr>
        <p:spPr>
          <a:xfrm>
            <a:off x="1768425" y="3727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58" name="Google Shape;1158;p33"/>
          <p:cNvSpPr txBox="1"/>
          <p:nvPr>
            <p:ph idx="19" type="title"/>
          </p:nvPr>
        </p:nvSpPr>
        <p:spPr>
          <a:xfrm flipH="1">
            <a:off x="6715925" y="1665475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59" name="Google Shape;1159;p33"/>
          <p:cNvSpPr txBox="1"/>
          <p:nvPr>
            <p:ph idx="20" type="title"/>
          </p:nvPr>
        </p:nvSpPr>
        <p:spPr>
          <a:xfrm flipH="1">
            <a:off x="6715775" y="269656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60" name="Google Shape;1160;p33"/>
          <p:cNvSpPr txBox="1"/>
          <p:nvPr>
            <p:ph idx="21" type="title"/>
          </p:nvPr>
        </p:nvSpPr>
        <p:spPr>
          <a:xfrm flipH="1">
            <a:off x="6715775" y="3727550"/>
            <a:ext cx="6600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1161" name="Google Shape;1161;p33"/>
          <p:cNvGrpSpPr/>
          <p:nvPr/>
        </p:nvGrpSpPr>
        <p:grpSpPr>
          <a:xfrm>
            <a:off x="6776267" y="1531164"/>
            <a:ext cx="1774160" cy="3142919"/>
            <a:chOff x="6795211" y="1526652"/>
            <a:chExt cx="1774160" cy="3142919"/>
          </a:xfrm>
        </p:grpSpPr>
        <p:sp>
          <p:nvSpPr>
            <p:cNvPr id="1162" name="Google Shape;1162;p33"/>
            <p:cNvSpPr/>
            <p:nvPr/>
          </p:nvSpPr>
          <p:spPr>
            <a:xfrm>
              <a:off x="7309838" y="1526652"/>
              <a:ext cx="1259533" cy="3142919"/>
            </a:xfrm>
            <a:custGeom>
              <a:rect b="b" l="l" r="r" t="t"/>
              <a:pathLst>
                <a:path extrusionOk="0" h="98063" w="39299">
                  <a:moveTo>
                    <a:pt x="886" y="0"/>
                  </a:moveTo>
                  <a:lnTo>
                    <a:pt x="0" y="98063"/>
                  </a:lnTo>
                  <a:lnTo>
                    <a:pt x="39265" y="98063"/>
                  </a:lnTo>
                  <a:lnTo>
                    <a:pt x="392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8004906" y="1526652"/>
              <a:ext cx="564465" cy="3142919"/>
            </a:xfrm>
            <a:custGeom>
              <a:rect b="b" l="l" r="r" t="t"/>
              <a:pathLst>
                <a:path extrusionOk="0" h="98063" w="17612">
                  <a:moveTo>
                    <a:pt x="352" y="0"/>
                  </a:moveTo>
                  <a:lnTo>
                    <a:pt x="1" y="98063"/>
                  </a:lnTo>
                  <a:lnTo>
                    <a:pt x="17578" y="98063"/>
                  </a:lnTo>
                  <a:lnTo>
                    <a:pt x="1761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7377848" y="1553414"/>
              <a:ext cx="596034" cy="424150"/>
            </a:xfrm>
            <a:custGeom>
              <a:rect b="b" l="l" r="r" t="t"/>
              <a:pathLst>
                <a:path extrusionOk="0" h="13234" w="18597">
                  <a:moveTo>
                    <a:pt x="0" y="1"/>
                  </a:moveTo>
                  <a:lnTo>
                    <a:pt x="0" y="13234"/>
                  </a:lnTo>
                  <a:lnTo>
                    <a:pt x="18597" y="13234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7583481" y="1648730"/>
              <a:ext cx="182076" cy="71792"/>
            </a:xfrm>
            <a:custGeom>
              <a:rect b="b" l="l" r="r" t="t"/>
              <a:pathLst>
                <a:path extrusionOk="0" h="2240" w="5681">
                  <a:moveTo>
                    <a:pt x="5681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81" y="2240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7583481" y="1775648"/>
              <a:ext cx="187973" cy="27339"/>
            </a:xfrm>
            <a:custGeom>
              <a:rect b="b" l="l" r="r" t="t"/>
              <a:pathLst>
                <a:path extrusionOk="0" h="853" w="5865">
                  <a:moveTo>
                    <a:pt x="0" y="1"/>
                  </a:moveTo>
                  <a:lnTo>
                    <a:pt x="0" y="853"/>
                  </a:lnTo>
                  <a:lnTo>
                    <a:pt x="5865" y="85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6795211" y="2034292"/>
              <a:ext cx="596034" cy="445046"/>
            </a:xfrm>
            <a:custGeom>
              <a:rect b="b" l="l" r="r" t="t"/>
              <a:pathLst>
                <a:path extrusionOk="0" h="13886" w="18597">
                  <a:moveTo>
                    <a:pt x="0" y="1"/>
                  </a:moveTo>
                  <a:lnTo>
                    <a:pt x="0" y="13886"/>
                  </a:lnTo>
                  <a:lnTo>
                    <a:pt x="18597" y="13886"/>
                  </a:lnTo>
                  <a:lnTo>
                    <a:pt x="18597" y="6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7000844" y="2151050"/>
              <a:ext cx="182621" cy="71792"/>
            </a:xfrm>
            <a:custGeom>
              <a:rect b="b" l="l" r="r" t="t"/>
              <a:pathLst>
                <a:path extrusionOk="0" h="2240" w="5698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7000844" y="2277968"/>
              <a:ext cx="188518" cy="26794"/>
            </a:xfrm>
            <a:custGeom>
              <a:rect b="b" l="l" r="r" t="t"/>
              <a:pathLst>
                <a:path extrusionOk="0" h="836" w="5882">
                  <a:moveTo>
                    <a:pt x="0" y="0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7377848" y="3594229"/>
              <a:ext cx="596034" cy="445591"/>
            </a:xfrm>
            <a:custGeom>
              <a:rect b="b" l="l" r="r" t="t"/>
              <a:pathLst>
                <a:path extrusionOk="0" h="13903" w="18597">
                  <a:moveTo>
                    <a:pt x="0" y="1"/>
                  </a:moveTo>
                  <a:lnTo>
                    <a:pt x="0" y="13902"/>
                  </a:lnTo>
                  <a:lnTo>
                    <a:pt x="18597" y="13902"/>
                  </a:lnTo>
                  <a:lnTo>
                    <a:pt x="18597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7583481" y="3710987"/>
              <a:ext cx="182076" cy="71792"/>
            </a:xfrm>
            <a:custGeom>
              <a:rect b="b" l="l" r="r" t="t"/>
              <a:pathLst>
                <a:path extrusionOk="0" h="2240" w="5681">
                  <a:moveTo>
                    <a:pt x="5681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81" y="2239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583481" y="3837905"/>
              <a:ext cx="187973" cy="26794"/>
            </a:xfrm>
            <a:custGeom>
              <a:rect b="b" l="l" r="r" t="t"/>
              <a:pathLst>
                <a:path extrusionOk="0" h="836" w="5865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7369804" y="2567668"/>
              <a:ext cx="596066" cy="445046"/>
            </a:xfrm>
            <a:custGeom>
              <a:rect b="b" l="l" r="r" t="t"/>
              <a:pathLst>
                <a:path extrusionOk="0" h="13886" w="18598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579731" y="2762596"/>
              <a:ext cx="171371" cy="67497"/>
            </a:xfrm>
            <a:custGeom>
              <a:rect b="b" l="l" r="r" t="t"/>
              <a:pathLst>
                <a:path extrusionOk="0" h="2106" w="5347">
                  <a:moveTo>
                    <a:pt x="5347" y="1"/>
                  </a:moveTo>
                  <a:lnTo>
                    <a:pt x="0" y="168"/>
                  </a:lnTo>
                  <a:lnTo>
                    <a:pt x="0" y="2106"/>
                  </a:lnTo>
                  <a:lnTo>
                    <a:pt x="5347" y="2106"/>
                  </a:lnTo>
                  <a:lnTo>
                    <a:pt x="534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7579731" y="2882014"/>
              <a:ext cx="176724" cy="25191"/>
            </a:xfrm>
            <a:custGeom>
              <a:rect b="b" l="l" r="r" t="t"/>
              <a:pathLst>
                <a:path extrusionOk="0" h="786" w="5514">
                  <a:moveTo>
                    <a:pt x="0" y="1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391213" y="2062143"/>
              <a:ext cx="582124" cy="415047"/>
            </a:xfrm>
            <a:custGeom>
              <a:rect b="b" l="l" r="r" t="t"/>
              <a:pathLst>
                <a:path extrusionOk="0" h="12950" w="18163">
                  <a:moveTo>
                    <a:pt x="1" y="1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6795211" y="3078545"/>
              <a:ext cx="596034" cy="445046"/>
            </a:xfrm>
            <a:custGeom>
              <a:rect b="b" l="l" r="r" t="t"/>
              <a:pathLst>
                <a:path extrusionOk="0" h="13886" w="18597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000844" y="3195303"/>
              <a:ext cx="182621" cy="71760"/>
            </a:xfrm>
            <a:custGeom>
              <a:rect b="b" l="l" r="r" t="t"/>
              <a:pathLst>
                <a:path extrusionOk="0" h="2239" w="5698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000844" y="3322189"/>
              <a:ext cx="188518" cy="26826"/>
            </a:xfrm>
            <a:custGeom>
              <a:rect b="b" l="l" r="r" t="t"/>
              <a:pathLst>
                <a:path extrusionOk="0" h="837" w="5882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7391213" y="3106396"/>
              <a:ext cx="582124" cy="415048"/>
            </a:xfrm>
            <a:custGeom>
              <a:rect b="b" l="l" r="r" t="t"/>
              <a:pathLst>
                <a:path extrusionOk="0" h="12950" w="18163">
                  <a:moveTo>
                    <a:pt x="1" y="0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6795211" y="4109401"/>
              <a:ext cx="596034" cy="445046"/>
            </a:xfrm>
            <a:custGeom>
              <a:rect b="b" l="l" r="r" t="t"/>
              <a:pathLst>
                <a:path extrusionOk="0" h="13886" w="18597">
                  <a:moveTo>
                    <a:pt x="0" y="0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7000844" y="4226127"/>
              <a:ext cx="182621" cy="71792"/>
            </a:xfrm>
            <a:custGeom>
              <a:rect b="b" l="l" r="r" t="t"/>
              <a:pathLst>
                <a:path extrusionOk="0" h="2240" w="5698">
                  <a:moveTo>
                    <a:pt x="5698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98" y="2240"/>
                  </a:lnTo>
                  <a:lnTo>
                    <a:pt x="569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7000844" y="4353045"/>
              <a:ext cx="188518" cy="26826"/>
            </a:xfrm>
            <a:custGeom>
              <a:rect b="b" l="l" r="r" t="t"/>
              <a:pathLst>
                <a:path extrusionOk="0" h="837" w="5882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7391213" y="4137252"/>
              <a:ext cx="582124" cy="415047"/>
            </a:xfrm>
            <a:custGeom>
              <a:rect b="b" l="l" r="r" t="t"/>
              <a:pathLst>
                <a:path extrusionOk="0" h="12950" w="18163">
                  <a:moveTo>
                    <a:pt x="1" y="0"/>
                  </a:moveTo>
                  <a:lnTo>
                    <a:pt x="1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>
            <a:off x="563450" y="1531138"/>
            <a:ext cx="1774192" cy="3142951"/>
            <a:chOff x="575781" y="1520210"/>
            <a:chExt cx="1774192" cy="3142951"/>
          </a:xfrm>
        </p:grpSpPr>
        <p:sp>
          <p:nvSpPr>
            <p:cNvPr id="1186" name="Google Shape;1186;p33"/>
            <p:cNvSpPr/>
            <p:nvPr/>
          </p:nvSpPr>
          <p:spPr>
            <a:xfrm>
              <a:off x="575781" y="1520210"/>
              <a:ext cx="1259020" cy="3142951"/>
            </a:xfrm>
            <a:custGeom>
              <a:rect b="b" l="l" r="r" t="t"/>
              <a:pathLst>
                <a:path extrusionOk="0" h="98064" w="39283">
                  <a:moveTo>
                    <a:pt x="1" y="1"/>
                  </a:moveTo>
                  <a:lnTo>
                    <a:pt x="34" y="98063"/>
                  </a:lnTo>
                  <a:lnTo>
                    <a:pt x="39283" y="98063"/>
                  </a:lnTo>
                  <a:lnTo>
                    <a:pt x="384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575781" y="1520210"/>
              <a:ext cx="564465" cy="3142951"/>
            </a:xfrm>
            <a:custGeom>
              <a:rect b="b" l="l" r="r" t="t"/>
              <a:pathLst>
                <a:path extrusionOk="0" h="98064" w="17612">
                  <a:moveTo>
                    <a:pt x="1" y="1"/>
                  </a:moveTo>
                  <a:lnTo>
                    <a:pt x="34" y="98063"/>
                  </a:lnTo>
                  <a:lnTo>
                    <a:pt x="17612" y="98063"/>
                  </a:lnTo>
                  <a:lnTo>
                    <a:pt x="1726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1171270" y="1546459"/>
              <a:ext cx="596066" cy="424695"/>
            </a:xfrm>
            <a:custGeom>
              <a:rect b="b" l="l" r="r" t="t"/>
              <a:pathLst>
                <a:path extrusionOk="0" h="13251" w="18598">
                  <a:moveTo>
                    <a:pt x="1" y="0"/>
                  </a:moveTo>
                  <a:lnTo>
                    <a:pt x="1" y="13250"/>
                  </a:lnTo>
                  <a:lnTo>
                    <a:pt x="18597" y="13250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1379595" y="1642320"/>
              <a:ext cx="182108" cy="71792"/>
            </a:xfrm>
            <a:custGeom>
              <a:rect b="b" l="l" r="r" t="t"/>
              <a:pathLst>
                <a:path extrusionOk="0" h="2240" w="5682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1373697" y="1769238"/>
              <a:ext cx="188005" cy="26794"/>
            </a:xfrm>
            <a:custGeom>
              <a:rect b="b" l="l" r="r" t="t"/>
              <a:pathLst>
                <a:path extrusionOk="0" h="836" w="5866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1753906" y="2027337"/>
              <a:ext cx="596066" cy="445591"/>
            </a:xfrm>
            <a:custGeom>
              <a:rect b="b" l="l" r="r" t="t"/>
              <a:pathLst>
                <a:path extrusionOk="0" h="13903" w="18598">
                  <a:moveTo>
                    <a:pt x="18597" y="1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961687" y="2144095"/>
              <a:ext cx="182653" cy="71792"/>
            </a:xfrm>
            <a:custGeom>
              <a:rect b="b" l="l" r="r" t="t"/>
              <a:pathLst>
                <a:path extrusionOk="0" h="2240" w="5699">
                  <a:moveTo>
                    <a:pt x="1" y="0"/>
                  </a:moveTo>
                  <a:lnTo>
                    <a:pt x="1" y="2239"/>
                  </a:lnTo>
                  <a:lnTo>
                    <a:pt x="5698" y="2239"/>
                  </a:lnTo>
                  <a:lnTo>
                    <a:pt x="5698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955789" y="2271013"/>
              <a:ext cx="188550" cy="27339"/>
            </a:xfrm>
            <a:custGeom>
              <a:rect b="b" l="l" r="r" t="t"/>
              <a:pathLst>
                <a:path extrusionOk="0" h="853" w="5883">
                  <a:moveTo>
                    <a:pt x="1" y="0"/>
                  </a:moveTo>
                  <a:lnTo>
                    <a:pt x="1" y="852"/>
                  </a:lnTo>
                  <a:lnTo>
                    <a:pt x="5882" y="852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171270" y="3587819"/>
              <a:ext cx="596066" cy="445046"/>
            </a:xfrm>
            <a:custGeom>
              <a:rect b="b" l="l" r="r" t="t"/>
              <a:pathLst>
                <a:path extrusionOk="0" h="13886" w="18598">
                  <a:moveTo>
                    <a:pt x="18597" y="0"/>
                  </a:moveTo>
                  <a:lnTo>
                    <a:pt x="1" y="652"/>
                  </a:lnTo>
                  <a:lnTo>
                    <a:pt x="1" y="13885"/>
                  </a:lnTo>
                  <a:lnTo>
                    <a:pt x="18597" y="13885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79595" y="3704033"/>
              <a:ext cx="182108" cy="71792"/>
            </a:xfrm>
            <a:custGeom>
              <a:rect b="b" l="l" r="r" t="t"/>
              <a:pathLst>
                <a:path extrusionOk="0" h="2240" w="5682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373697" y="3831463"/>
              <a:ext cx="188005" cy="26826"/>
            </a:xfrm>
            <a:custGeom>
              <a:rect b="b" l="l" r="r" t="t"/>
              <a:pathLst>
                <a:path extrusionOk="0" h="837" w="5866">
                  <a:moveTo>
                    <a:pt x="0" y="1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179314" y="2560713"/>
              <a:ext cx="595521" cy="445046"/>
            </a:xfrm>
            <a:custGeom>
              <a:rect b="b" l="l" r="r" t="t"/>
              <a:pathLst>
                <a:path extrusionOk="0" h="13886" w="18581">
                  <a:moveTo>
                    <a:pt x="0" y="0"/>
                  </a:moveTo>
                  <a:lnTo>
                    <a:pt x="0" y="13885"/>
                  </a:lnTo>
                  <a:lnTo>
                    <a:pt x="18580" y="13885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394049" y="2755641"/>
              <a:ext cx="171403" cy="67497"/>
            </a:xfrm>
            <a:custGeom>
              <a:rect b="b" l="l" r="r" t="t"/>
              <a:pathLst>
                <a:path extrusionOk="0" h="2106" w="5348">
                  <a:moveTo>
                    <a:pt x="0" y="0"/>
                  </a:moveTo>
                  <a:lnTo>
                    <a:pt x="0" y="2106"/>
                  </a:lnTo>
                  <a:lnTo>
                    <a:pt x="5347" y="2106"/>
                  </a:lnTo>
                  <a:lnTo>
                    <a:pt x="5347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388697" y="2875059"/>
              <a:ext cx="176756" cy="25191"/>
            </a:xfrm>
            <a:custGeom>
              <a:rect b="b" l="l" r="r" t="t"/>
              <a:pathLst>
                <a:path extrusionOk="0" h="786" w="5515">
                  <a:moveTo>
                    <a:pt x="0" y="0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171814" y="2055733"/>
              <a:ext cx="582124" cy="415047"/>
            </a:xfrm>
            <a:custGeom>
              <a:rect b="b" l="l" r="r" t="t"/>
              <a:pathLst>
                <a:path extrusionOk="0" h="12950" w="18163">
                  <a:moveTo>
                    <a:pt x="0" y="0"/>
                  </a:moveTo>
                  <a:lnTo>
                    <a:pt x="0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753906" y="3071590"/>
              <a:ext cx="596066" cy="445559"/>
            </a:xfrm>
            <a:custGeom>
              <a:rect b="b" l="l" r="r" t="t"/>
              <a:pathLst>
                <a:path extrusionOk="0" h="13902" w="18598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961687" y="3188316"/>
              <a:ext cx="182653" cy="71792"/>
            </a:xfrm>
            <a:custGeom>
              <a:rect b="b" l="l" r="r" t="t"/>
              <a:pathLst>
                <a:path extrusionOk="0" h="2240" w="5699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955789" y="3315234"/>
              <a:ext cx="188550" cy="27339"/>
            </a:xfrm>
            <a:custGeom>
              <a:rect b="b" l="l" r="r" t="t"/>
              <a:pathLst>
                <a:path extrusionOk="0" h="853" w="5883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171814" y="3099954"/>
              <a:ext cx="582124" cy="415080"/>
            </a:xfrm>
            <a:custGeom>
              <a:rect b="b" l="l" r="r" t="t"/>
              <a:pathLst>
                <a:path extrusionOk="0" h="12951" w="18163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753906" y="4102446"/>
              <a:ext cx="596066" cy="445559"/>
            </a:xfrm>
            <a:custGeom>
              <a:rect b="b" l="l" r="r" t="t"/>
              <a:pathLst>
                <a:path extrusionOk="0" h="13902" w="18598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961687" y="4219172"/>
              <a:ext cx="182653" cy="71792"/>
            </a:xfrm>
            <a:custGeom>
              <a:rect b="b" l="l" r="r" t="t"/>
              <a:pathLst>
                <a:path extrusionOk="0" h="2240" w="5699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1955789" y="4346090"/>
              <a:ext cx="188550" cy="27339"/>
            </a:xfrm>
            <a:custGeom>
              <a:rect b="b" l="l" r="r" t="t"/>
              <a:pathLst>
                <a:path extrusionOk="0" h="853" w="5883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1171814" y="4130810"/>
              <a:ext cx="582124" cy="415047"/>
            </a:xfrm>
            <a:custGeom>
              <a:rect b="b" l="l" r="r" t="t"/>
              <a:pathLst>
                <a:path extrusionOk="0" h="12950" w="18163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9" name="Google Shape;1209;p33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Google Shape;1214;p34"/>
          <p:cNvGrpSpPr/>
          <p:nvPr/>
        </p:nvGrpSpPr>
        <p:grpSpPr>
          <a:xfrm>
            <a:off x="1943413" y="869443"/>
            <a:ext cx="2892789" cy="2829440"/>
            <a:chOff x="2560680" y="1060212"/>
            <a:chExt cx="2027467" cy="2207568"/>
          </a:xfrm>
        </p:grpSpPr>
        <p:sp>
          <p:nvSpPr>
            <p:cNvPr id="1215" name="Google Shape;1215;p34"/>
            <p:cNvSpPr/>
            <p:nvPr/>
          </p:nvSpPr>
          <p:spPr>
            <a:xfrm>
              <a:off x="2611598" y="3127317"/>
              <a:ext cx="1965303" cy="45017"/>
            </a:xfrm>
            <a:custGeom>
              <a:rect b="b" l="l" r="r" t="t"/>
              <a:pathLst>
                <a:path extrusionOk="0" h="1381" w="60290">
                  <a:moveTo>
                    <a:pt x="60290" y="0"/>
                  </a:moveTo>
                  <a:lnTo>
                    <a:pt x="0" y="427"/>
                  </a:lnTo>
                  <a:lnTo>
                    <a:pt x="0" y="1381"/>
                  </a:lnTo>
                  <a:lnTo>
                    <a:pt x="60290" y="838"/>
                  </a:lnTo>
                  <a:lnTo>
                    <a:pt x="602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2568732" y="1108978"/>
              <a:ext cx="2008169" cy="2048916"/>
            </a:xfrm>
            <a:custGeom>
              <a:rect b="b" l="l" r="r" t="t"/>
              <a:pathLst>
                <a:path extrusionOk="0" h="62855" w="61605">
                  <a:moveTo>
                    <a:pt x="61605" y="1"/>
                  </a:moveTo>
                  <a:lnTo>
                    <a:pt x="0" y="1053"/>
                  </a:lnTo>
                  <a:lnTo>
                    <a:pt x="1365" y="62854"/>
                  </a:lnTo>
                  <a:lnTo>
                    <a:pt x="61605" y="62377"/>
                  </a:lnTo>
                  <a:lnTo>
                    <a:pt x="61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2568732" y="1106827"/>
              <a:ext cx="2010842" cy="2053186"/>
            </a:xfrm>
            <a:custGeom>
              <a:rect b="b" l="l" r="r" t="t"/>
              <a:pathLst>
                <a:path extrusionOk="0" h="62986" w="61687">
                  <a:moveTo>
                    <a:pt x="61539" y="150"/>
                  </a:moveTo>
                  <a:cubicBezTo>
                    <a:pt x="61523" y="17999"/>
                    <a:pt x="61523" y="39040"/>
                    <a:pt x="61523" y="61474"/>
                  </a:cubicBezTo>
                  <a:lnTo>
                    <a:pt x="61523" y="62362"/>
                  </a:lnTo>
                  <a:lnTo>
                    <a:pt x="61523" y="62362"/>
                  </a:lnTo>
                  <a:lnTo>
                    <a:pt x="1445" y="62837"/>
                  </a:lnTo>
                  <a:lnTo>
                    <a:pt x="1445" y="62837"/>
                  </a:lnTo>
                  <a:cubicBezTo>
                    <a:pt x="581" y="26089"/>
                    <a:pt x="25" y="2073"/>
                    <a:pt x="1" y="1119"/>
                  </a:cubicBezTo>
                  <a:lnTo>
                    <a:pt x="1" y="1119"/>
                  </a:lnTo>
                  <a:lnTo>
                    <a:pt x="61539" y="150"/>
                  </a:lnTo>
                  <a:close/>
                  <a:moveTo>
                    <a:pt x="61605" y="1"/>
                  </a:moveTo>
                  <a:lnTo>
                    <a:pt x="1" y="1119"/>
                  </a:lnTo>
                  <a:lnTo>
                    <a:pt x="1" y="1119"/>
                  </a:lnTo>
                  <a:cubicBezTo>
                    <a:pt x="1" y="1112"/>
                    <a:pt x="1" y="1107"/>
                    <a:pt x="0" y="1103"/>
                  </a:cubicBezTo>
                  <a:lnTo>
                    <a:pt x="0" y="1103"/>
                  </a:lnTo>
                  <a:cubicBezTo>
                    <a:pt x="1" y="1107"/>
                    <a:pt x="1" y="1112"/>
                    <a:pt x="1" y="1119"/>
                  </a:cubicBezTo>
                  <a:lnTo>
                    <a:pt x="1" y="1119"/>
                  </a:lnTo>
                  <a:lnTo>
                    <a:pt x="0" y="1119"/>
                  </a:lnTo>
                  <a:lnTo>
                    <a:pt x="0" y="1119"/>
                  </a:lnTo>
                  <a:lnTo>
                    <a:pt x="1" y="1119"/>
                  </a:lnTo>
                  <a:lnTo>
                    <a:pt x="1" y="1119"/>
                  </a:lnTo>
                  <a:cubicBezTo>
                    <a:pt x="24" y="2074"/>
                    <a:pt x="515" y="26125"/>
                    <a:pt x="1299" y="62920"/>
                  </a:cubicBezTo>
                  <a:lnTo>
                    <a:pt x="1299" y="62986"/>
                  </a:lnTo>
                  <a:lnTo>
                    <a:pt x="1365" y="62986"/>
                  </a:lnTo>
                  <a:lnTo>
                    <a:pt x="61605" y="62526"/>
                  </a:lnTo>
                  <a:lnTo>
                    <a:pt x="61687" y="62526"/>
                  </a:lnTo>
                  <a:lnTo>
                    <a:pt x="61687" y="61474"/>
                  </a:lnTo>
                  <a:cubicBezTo>
                    <a:pt x="61687" y="39005"/>
                    <a:pt x="61687" y="17933"/>
                    <a:pt x="61687" y="67"/>
                  </a:cubicBezTo>
                  <a:lnTo>
                    <a:pt x="6168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2560680" y="1060212"/>
              <a:ext cx="2027467" cy="96489"/>
            </a:xfrm>
            <a:custGeom>
              <a:rect b="b" l="l" r="r" t="t"/>
              <a:pathLst>
                <a:path extrusionOk="0" h="2960" w="62197">
                  <a:moveTo>
                    <a:pt x="62197" y="1"/>
                  </a:moveTo>
                  <a:lnTo>
                    <a:pt x="1" y="379"/>
                  </a:lnTo>
                  <a:lnTo>
                    <a:pt x="1" y="2960"/>
                  </a:lnTo>
                  <a:lnTo>
                    <a:pt x="62115" y="2598"/>
                  </a:lnTo>
                  <a:lnTo>
                    <a:pt x="6219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3521361" y="3140715"/>
              <a:ext cx="13984" cy="71812"/>
            </a:xfrm>
            <a:custGeom>
              <a:rect b="b" l="l" r="r" t="t"/>
              <a:pathLst>
                <a:path extrusionOk="0" h="2203" w="429">
                  <a:moveTo>
                    <a:pt x="165" y="0"/>
                  </a:moveTo>
                  <a:cubicBezTo>
                    <a:pt x="50" y="16"/>
                    <a:pt x="1" y="510"/>
                    <a:pt x="17" y="1118"/>
                  </a:cubicBezTo>
                  <a:cubicBezTo>
                    <a:pt x="50" y="1709"/>
                    <a:pt x="165" y="2203"/>
                    <a:pt x="264" y="2203"/>
                  </a:cubicBezTo>
                  <a:cubicBezTo>
                    <a:pt x="379" y="2186"/>
                    <a:pt x="428" y="1693"/>
                    <a:pt x="412" y="1085"/>
                  </a:cubicBezTo>
                  <a:cubicBezTo>
                    <a:pt x="379" y="493"/>
                    <a:pt x="264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3490817" y="3196392"/>
              <a:ext cx="71845" cy="71389"/>
            </a:xfrm>
            <a:custGeom>
              <a:rect b="b" l="l" r="r" t="t"/>
              <a:pathLst>
                <a:path extrusionOk="0" h="2190" w="2204">
                  <a:moveTo>
                    <a:pt x="1321" y="232"/>
                  </a:moveTo>
                  <a:cubicBezTo>
                    <a:pt x="1349" y="232"/>
                    <a:pt x="1377" y="232"/>
                    <a:pt x="1405" y="234"/>
                  </a:cubicBezTo>
                  <a:lnTo>
                    <a:pt x="1405" y="234"/>
                  </a:lnTo>
                  <a:cubicBezTo>
                    <a:pt x="1558" y="363"/>
                    <a:pt x="1682" y="520"/>
                    <a:pt x="1776" y="708"/>
                  </a:cubicBezTo>
                  <a:cubicBezTo>
                    <a:pt x="1792" y="758"/>
                    <a:pt x="1809" y="823"/>
                    <a:pt x="1825" y="889"/>
                  </a:cubicBezTo>
                  <a:cubicBezTo>
                    <a:pt x="1858" y="1103"/>
                    <a:pt x="1809" y="1333"/>
                    <a:pt x="1694" y="1514"/>
                  </a:cubicBezTo>
                  <a:cubicBezTo>
                    <a:pt x="1595" y="1645"/>
                    <a:pt x="1464" y="1744"/>
                    <a:pt x="1316" y="1777"/>
                  </a:cubicBezTo>
                  <a:cubicBezTo>
                    <a:pt x="1251" y="1796"/>
                    <a:pt x="1184" y="1805"/>
                    <a:pt x="1117" y="1805"/>
                  </a:cubicBezTo>
                  <a:cubicBezTo>
                    <a:pt x="1014" y="1805"/>
                    <a:pt x="912" y="1784"/>
                    <a:pt x="823" y="1744"/>
                  </a:cubicBezTo>
                  <a:cubicBezTo>
                    <a:pt x="658" y="1678"/>
                    <a:pt x="527" y="1546"/>
                    <a:pt x="461" y="1399"/>
                  </a:cubicBezTo>
                  <a:cubicBezTo>
                    <a:pt x="346" y="1103"/>
                    <a:pt x="395" y="774"/>
                    <a:pt x="593" y="527"/>
                  </a:cubicBezTo>
                  <a:cubicBezTo>
                    <a:pt x="691" y="429"/>
                    <a:pt x="790" y="347"/>
                    <a:pt x="921" y="297"/>
                  </a:cubicBezTo>
                  <a:cubicBezTo>
                    <a:pt x="1053" y="253"/>
                    <a:pt x="1184" y="232"/>
                    <a:pt x="1321" y="232"/>
                  </a:cubicBezTo>
                  <a:close/>
                  <a:moveTo>
                    <a:pt x="1105" y="0"/>
                  </a:moveTo>
                  <a:cubicBezTo>
                    <a:pt x="1016" y="0"/>
                    <a:pt x="926" y="11"/>
                    <a:pt x="839" y="34"/>
                  </a:cubicBezTo>
                  <a:cubicBezTo>
                    <a:pt x="658" y="84"/>
                    <a:pt x="494" y="182"/>
                    <a:pt x="362" y="297"/>
                  </a:cubicBezTo>
                  <a:cubicBezTo>
                    <a:pt x="215" y="462"/>
                    <a:pt x="99" y="642"/>
                    <a:pt x="67" y="856"/>
                  </a:cubicBezTo>
                  <a:cubicBezTo>
                    <a:pt x="1" y="1086"/>
                    <a:pt x="34" y="1333"/>
                    <a:pt x="116" y="1546"/>
                  </a:cubicBezTo>
                  <a:cubicBezTo>
                    <a:pt x="165" y="1678"/>
                    <a:pt x="247" y="1777"/>
                    <a:pt x="330" y="1875"/>
                  </a:cubicBezTo>
                  <a:cubicBezTo>
                    <a:pt x="428" y="1957"/>
                    <a:pt x="543" y="2040"/>
                    <a:pt x="658" y="2089"/>
                  </a:cubicBezTo>
                  <a:cubicBezTo>
                    <a:pt x="802" y="2156"/>
                    <a:pt x="952" y="2190"/>
                    <a:pt x="1100" y="2190"/>
                  </a:cubicBezTo>
                  <a:cubicBezTo>
                    <a:pt x="1206" y="2190"/>
                    <a:pt x="1312" y="2172"/>
                    <a:pt x="1414" y="2138"/>
                  </a:cubicBezTo>
                  <a:cubicBezTo>
                    <a:pt x="1546" y="2105"/>
                    <a:pt x="1661" y="2056"/>
                    <a:pt x="1743" y="1974"/>
                  </a:cubicBezTo>
                  <a:cubicBezTo>
                    <a:pt x="1842" y="1892"/>
                    <a:pt x="1924" y="1809"/>
                    <a:pt x="1990" y="1711"/>
                  </a:cubicBezTo>
                  <a:cubicBezTo>
                    <a:pt x="2203" y="1366"/>
                    <a:pt x="2203" y="938"/>
                    <a:pt x="2006" y="577"/>
                  </a:cubicBezTo>
                  <a:cubicBezTo>
                    <a:pt x="1949" y="477"/>
                    <a:pt x="1867" y="377"/>
                    <a:pt x="1771" y="287"/>
                  </a:cubicBezTo>
                  <a:lnTo>
                    <a:pt x="1771" y="287"/>
                  </a:lnTo>
                  <a:cubicBezTo>
                    <a:pt x="1773" y="286"/>
                    <a:pt x="1775" y="283"/>
                    <a:pt x="1776" y="281"/>
                  </a:cubicBezTo>
                  <a:cubicBezTo>
                    <a:pt x="1792" y="264"/>
                    <a:pt x="1727" y="182"/>
                    <a:pt x="1579" y="100"/>
                  </a:cubicBezTo>
                  <a:cubicBezTo>
                    <a:pt x="1430" y="36"/>
                    <a:pt x="1268" y="0"/>
                    <a:pt x="11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1" name="Google Shape;1221;p34"/>
          <p:cNvSpPr txBox="1"/>
          <p:nvPr>
            <p:ph type="title"/>
          </p:nvPr>
        </p:nvSpPr>
        <p:spPr>
          <a:xfrm>
            <a:off x="4941425" y="1361775"/>
            <a:ext cx="3361800" cy="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 BIN ICH</a:t>
            </a:r>
            <a:endParaRPr/>
          </a:p>
        </p:txBody>
      </p:sp>
      <p:grpSp>
        <p:nvGrpSpPr>
          <p:cNvPr id="1222" name="Google Shape;1222;p34"/>
          <p:cNvGrpSpPr/>
          <p:nvPr/>
        </p:nvGrpSpPr>
        <p:grpSpPr>
          <a:xfrm>
            <a:off x="3250248" y="1636210"/>
            <a:ext cx="649962" cy="649407"/>
            <a:chOff x="3250248" y="1636210"/>
            <a:chExt cx="649962" cy="649407"/>
          </a:xfrm>
        </p:grpSpPr>
        <p:sp>
          <p:nvSpPr>
            <p:cNvPr id="1223" name="Google Shape;1223;p34"/>
            <p:cNvSpPr/>
            <p:nvPr/>
          </p:nvSpPr>
          <p:spPr>
            <a:xfrm>
              <a:off x="3250248" y="1636210"/>
              <a:ext cx="649962" cy="649407"/>
            </a:xfrm>
            <a:custGeom>
              <a:rect b="b" l="l" r="r" t="t"/>
              <a:pathLst>
                <a:path extrusionOk="0" h="19922" w="19939">
                  <a:moveTo>
                    <a:pt x="9961" y="0"/>
                  </a:moveTo>
                  <a:cubicBezTo>
                    <a:pt x="4472" y="0"/>
                    <a:pt x="1" y="4455"/>
                    <a:pt x="1" y="9961"/>
                  </a:cubicBezTo>
                  <a:cubicBezTo>
                    <a:pt x="1" y="15467"/>
                    <a:pt x="4472" y="19921"/>
                    <a:pt x="9961" y="19921"/>
                  </a:cubicBezTo>
                  <a:cubicBezTo>
                    <a:pt x="15468" y="19921"/>
                    <a:pt x="19938" y="15467"/>
                    <a:pt x="19938" y="9961"/>
                  </a:cubicBezTo>
                  <a:cubicBezTo>
                    <a:pt x="19938" y="4455"/>
                    <a:pt x="15468" y="0"/>
                    <a:pt x="996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4" name="Google Shape;1224;p34"/>
            <p:cNvGrpSpPr/>
            <p:nvPr/>
          </p:nvGrpSpPr>
          <p:grpSpPr>
            <a:xfrm>
              <a:off x="3360623" y="1757831"/>
              <a:ext cx="412587" cy="400851"/>
              <a:chOff x="3360623" y="1757831"/>
              <a:chExt cx="412587" cy="400851"/>
            </a:xfrm>
          </p:grpSpPr>
          <p:sp>
            <p:nvSpPr>
              <p:cNvPr id="1225" name="Google Shape;1225;p34"/>
              <p:cNvSpPr/>
              <p:nvPr/>
            </p:nvSpPr>
            <p:spPr>
              <a:xfrm>
                <a:off x="3360623" y="1757831"/>
                <a:ext cx="412587" cy="400851"/>
              </a:xfrm>
              <a:custGeom>
                <a:rect b="b" l="l" r="r" t="t"/>
                <a:pathLst>
                  <a:path extrusionOk="0" h="12297" w="12657">
                    <a:moveTo>
                      <a:pt x="6569" y="0"/>
                    </a:moveTo>
                    <a:cubicBezTo>
                      <a:pt x="5917" y="0"/>
                      <a:pt x="5270" y="107"/>
                      <a:pt x="4652" y="313"/>
                    </a:cubicBezTo>
                    <a:cubicBezTo>
                      <a:pt x="4077" y="493"/>
                      <a:pt x="3551" y="756"/>
                      <a:pt x="3058" y="1102"/>
                    </a:cubicBezTo>
                    <a:cubicBezTo>
                      <a:pt x="2548" y="1463"/>
                      <a:pt x="2105" y="1891"/>
                      <a:pt x="1727" y="2384"/>
                    </a:cubicBezTo>
                    <a:cubicBezTo>
                      <a:pt x="66" y="4504"/>
                      <a:pt x="1" y="7479"/>
                      <a:pt x="1546" y="9681"/>
                    </a:cubicBezTo>
                    <a:cubicBezTo>
                      <a:pt x="1891" y="10191"/>
                      <a:pt x="2335" y="10651"/>
                      <a:pt x="2828" y="11013"/>
                    </a:cubicBezTo>
                    <a:cubicBezTo>
                      <a:pt x="3288" y="11391"/>
                      <a:pt x="3814" y="11687"/>
                      <a:pt x="4373" y="11884"/>
                    </a:cubicBezTo>
                    <a:cubicBezTo>
                      <a:pt x="5078" y="12157"/>
                      <a:pt x="5830" y="12296"/>
                      <a:pt x="6586" y="12296"/>
                    </a:cubicBezTo>
                    <a:cubicBezTo>
                      <a:pt x="6923" y="12296"/>
                      <a:pt x="7260" y="12268"/>
                      <a:pt x="7594" y="12213"/>
                    </a:cubicBezTo>
                    <a:cubicBezTo>
                      <a:pt x="9337" y="11917"/>
                      <a:pt x="10849" y="10898"/>
                      <a:pt x="11769" y="9402"/>
                    </a:cubicBezTo>
                    <a:cubicBezTo>
                      <a:pt x="12082" y="8893"/>
                      <a:pt x="12312" y="8350"/>
                      <a:pt x="12460" y="7775"/>
                    </a:cubicBezTo>
                    <a:cubicBezTo>
                      <a:pt x="12509" y="7578"/>
                      <a:pt x="12558" y="7364"/>
                      <a:pt x="12575" y="7150"/>
                    </a:cubicBezTo>
                    <a:cubicBezTo>
                      <a:pt x="12608" y="7002"/>
                      <a:pt x="12624" y="6838"/>
                      <a:pt x="12624" y="6690"/>
                    </a:cubicBezTo>
                    <a:cubicBezTo>
                      <a:pt x="12640" y="6559"/>
                      <a:pt x="12640" y="6427"/>
                      <a:pt x="12624" y="6296"/>
                    </a:cubicBezTo>
                    <a:cubicBezTo>
                      <a:pt x="12591" y="6427"/>
                      <a:pt x="12558" y="6542"/>
                      <a:pt x="12558" y="6674"/>
                    </a:cubicBezTo>
                    <a:cubicBezTo>
                      <a:pt x="12542" y="6838"/>
                      <a:pt x="12525" y="6986"/>
                      <a:pt x="12476" y="7134"/>
                    </a:cubicBezTo>
                    <a:cubicBezTo>
                      <a:pt x="12443" y="7331"/>
                      <a:pt x="12394" y="7545"/>
                      <a:pt x="12328" y="7742"/>
                    </a:cubicBezTo>
                    <a:cubicBezTo>
                      <a:pt x="12164" y="8301"/>
                      <a:pt x="11934" y="8810"/>
                      <a:pt x="11621" y="9303"/>
                    </a:cubicBezTo>
                    <a:cubicBezTo>
                      <a:pt x="10503" y="11035"/>
                      <a:pt x="8603" y="12010"/>
                      <a:pt x="6633" y="12010"/>
                    </a:cubicBezTo>
                    <a:cubicBezTo>
                      <a:pt x="5910" y="12010"/>
                      <a:pt x="5178" y="11878"/>
                      <a:pt x="4472" y="11605"/>
                    </a:cubicBezTo>
                    <a:cubicBezTo>
                      <a:pt x="3946" y="11407"/>
                      <a:pt x="3452" y="11111"/>
                      <a:pt x="3025" y="10766"/>
                    </a:cubicBezTo>
                    <a:cubicBezTo>
                      <a:pt x="2548" y="10405"/>
                      <a:pt x="2138" y="9977"/>
                      <a:pt x="1809" y="9501"/>
                    </a:cubicBezTo>
                    <a:cubicBezTo>
                      <a:pt x="346" y="7397"/>
                      <a:pt x="412" y="4603"/>
                      <a:pt x="1990" y="2581"/>
                    </a:cubicBezTo>
                    <a:cubicBezTo>
                      <a:pt x="2335" y="2104"/>
                      <a:pt x="2762" y="1693"/>
                      <a:pt x="3255" y="1365"/>
                    </a:cubicBezTo>
                    <a:cubicBezTo>
                      <a:pt x="3699" y="1036"/>
                      <a:pt x="4209" y="773"/>
                      <a:pt x="4751" y="608"/>
                    </a:cubicBezTo>
                    <a:cubicBezTo>
                      <a:pt x="5374" y="392"/>
                      <a:pt x="6018" y="286"/>
                      <a:pt x="6658" y="286"/>
                    </a:cubicBezTo>
                    <a:cubicBezTo>
                      <a:pt x="7960" y="286"/>
                      <a:pt x="9243" y="724"/>
                      <a:pt x="10290" y="1562"/>
                    </a:cubicBezTo>
                    <a:cubicBezTo>
                      <a:pt x="10882" y="2022"/>
                      <a:pt x="11391" y="2597"/>
                      <a:pt x="11769" y="3255"/>
                    </a:cubicBezTo>
                    <a:cubicBezTo>
                      <a:pt x="12049" y="3748"/>
                      <a:pt x="12262" y="4290"/>
                      <a:pt x="12410" y="4833"/>
                    </a:cubicBezTo>
                    <a:cubicBezTo>
                      <a:pt x="12460" y="5046"/>
                      <a:pt x="12493" y="5244"/>
                      <a:pt x="12525" y="5457"/>
                    </a:cubicBezTo>
                    <a:cubicBezTo>
                      <a:pt x="12558" y="5605"/>
                      <a:pt x="12575" y="5770"/>
                      <a:pt x="12575" y="5917"/>
                    </a:cubicBezTo>
                    <a:cubicBezTo>
                      <a:pt x="12575" y="6049"/>
                      <a:pt x="12591" y="6164"/>
                      <a:pt x="12624" y="6296"/>
                    </a:cubicBezTo>
                    <a:cubicBezTo>
                      <a:pt x="12640" y="6164"/>
                      <a:pt x="12657" y="6049"/>
                      <a:pt x="12640" y="5917"/>
                    </a:cubicBezTo>
                    <a:cubicBezTo>
                      <a:pt x="12640" y="5753"/>
                      <a:pt x="12640" y="5605"/>
                      <a:pt x="12624" y="5441"/>
                    </a:cubicBezTo>
                    <a:cubicBezTo>
                      <a:pt x="12608" y="5227"/>
                      <a:pt x="12575" y="5013"/>
                      <a:pt x="12525" y="4816"/>
                    </a:cubicBezTo>
                    <a:cubicBezTo>
                      <a:pt x="12410" y="4241"/>
                      <a:pt x="12213" y="3682"/>
                      <a:pt x="11917" y="3156"/>
                    </a:cubicBezTo>
                    <a:cubicBezTo>
                      <a:pt x="11079" y="1628"/>
                      <a:pt x="9600" y="526"/>
                      <a:pt x="7890" y="148"/>
                    </a:cubicBezTo>
                    <a:cubicBezTo>
                      <a:pt x="7453" y="49"/>
                      <a:pt x="7010" y="0"/>
                      <a:pt x="6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4"/>
              <p:cNvSpPr/>
              <p:nvPr/>
            </p:nvSpPr>
            <p:spPr>
              <a:xfrm>
                <a:off x="3424384" y="1833229"/>
                <a:ext cx="308666" cy="65097"/>
              </a:xfrm>
              <a:custGeom>
                <a:rect b="b" l="l" r="r" t="t"/>
                <a:pathLst>
                  <a:path extrusionOk="0" h="1997" w="9469">
                    <a:moveTo>
                      <a:pt x="44" y="1"/>
                    </a:moveTo>
                    <a:cubicBezTo>
                      <a:pt x="39" y="1"/>
                      <a:pt x="36" y="2"/>
                      <a:pt x="34" y="5"/>
                    </a:cubicBezTo>
                    <a:cubicBezTo>
                      <a:pt x="1" y="21"/>
                      <a:pt x="395" y="465"/>
                      <a:pt x="1201" y="958"/>
                    </a:cubicBezTo>
                    <a:cubicBezTo>
                      <a:pt x="1661" y="1238"/>
                      <a:pt x="2170" y="1468"/>
                      <a:pt x="2696" y="1649"/>
                    </a:cubicBezTo>
                    <a:cubicBezTo>
                      <a:pt x="2844" y="1698"/>
                      <a:pt x="2992" y="1731"/>
                      <a:pt x="3157" y="1780"/>
                    </a:cubicBezTo>
                    <a:lnTo>
                      <a:pt x="3403" y="1846"/>
                    </a:lnTo>
                    <a:cubicBezTo>
                      <a:pt x="3469" y="1862"/>
                      <a:pt x="3567" y="1862"/>
                      <a:pt x="3650" y="1879"/>
                    </a:cubicBezTo>
                    <a:lnTo>
                      <a:pt x="4159" y="1961"/>
                    </a:lnTo>
                    <a:lnTo>
                      <a:pt x="4685" y="1994"/>
                    </a:lnTo>
                    <a:cubicBezTo>
                      <a:pt x="4745" y="1995"/>
                      <a:pt x="4804" y="1996"/>
                      <a:pt x="4864" y="1996"/>
                    </a:cubicBezTo>
                    <a:cubicBezTo>
                      <a:pt x="6050" y="1996"/>
                      <a:pt x="7202" y="1685"/>
                      <a:pt x="8219" y="1106"/>
                    </a:cubicBezTo>
                    <a:lnTo>
                      <a:pt x="8515" y="942"/>
                    </a:lnTo>
                    <a:cubicBezTo>
                      <a:pt x="8613" y="892"/>
                      <a:pt x="8696" y="827"/>
                      <a:pt x="8761" y="777"/>
                    </a:cubicBezTo>
                    <a:cubicBezTo>
                      <a:pt x="8909" y="679"/>
                      <a:pt x="9041" y="580"/>
                      <a:pt x="9156" y="498"/>
                    </a:cubicBezTo>
                    <a:cubicBezTo>
                      <a:pt x="9370" y="350"/>
                      <a:pt x="9468" y="251"/>
                      <a:pt x="9468" y="235"/>
                    </a:cubicBezTo>
                    <a:cubicBezTo>
                      <a:pt x="9465" y="229"/>
                      <a:pt x="9459" y="227"/>
                      <a:pt x="9449" y="227"/>
                    </a:cubicBezTo>
                    <a:cubicBezTo>
                      <a:pt x="9403" y="227"/>
                      <a:pt x="9280" y="288"/>
                      <a:pt x="9090" y="383"/>
                    </a:cubicBezTo>
                    <a:lnTo>
                      <a:pt x="8679" y="613"/>
                    </a:lnTo>
                    <a:cubicBezTo>
                      <a:pt x="8597" y="662"/>
                      <a:pt x="8515" y="712"/>
                      <a:pt x="8416" y="761"/>
                    </a:cubicBezTo>
                    <a:lnTo>
                      <a:pt x="8120" y="892"/>
                    </a:lnTo>
                    <a:cubicBezTo>
                      <a:pt x="7099" y="1403"/>
                      <a:pt x="5955" y="1666"/>
                      <a:pt x="4806" y="1666"/>
                    </a:cubicBezTo>
                    <a:cubicBezTo>
                      <a:pt x="4771" y="1666"/>
                      <a:pt x="4736" y="1665"/>
                      <a:pt x="4702" y="1665"/>
                    </a:cubicBezTo>
                    <a:lnTo>
                      <a:pt x="4192" y="1632"/>
                    </a:lnTo>
                    <a:lnTo>
                      <a:pt x="3699" y="1566"/>
                    </a:lnTo>
                    <a:lnTo>
                      <a:pt x="3452" y="1533"/>
                    </a:lnTo>
                    <a:lnTo>
                      <a:pt x="3222" y="1468"/>
                    </a:lnTo>
                    <a:cubicBezTo>
                      <a:pt x="3074" y="1435"/>
                      <a:pt x="2926" y="1402"/>
                      <a:pt x="2778" y="1353"/>
                    </a:cubicBezTo>
                    <a:cubicBezTo>
                      <a:pt x="2269" y="1205"/>
                      <a:pt x="1776" y="1008"/>
                      <a:pt x="1316" y="761"/>
                    </a:cubicBezTo>
                    <a:cubicBezTo>
                      <a:pt x="542" y="359"/>
                      <a:pt x="118" y="1"/>
                      <a:pt x="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4"/>
              <p:cNvSpPr/>
              <p:nvPr/>
            </p:nvSpPr>
            <p:spPr>
              <a:xfrm>
                <a:off x="3419038" y="2021349"/>
                <a:ext cx="308633" cy="65032"/>
              </a:xfrm>
              <a:custGeom>
                <a:rect b="b" l="l" r="r" t="t"/>
                <a:pathLst>
                  <a:path extrusionOk="0" h="1995" w="9468">
                    <a:moveTo>
                      <a:pt x="4590" y="1"/>
                    </a:moveTo>
                    <a:cubicBezTo>
                      <a:pt x="3418" y="1"/>
                      <a:pt x="2266" y="312"/>
                      <a:pt x="1233" y="891"/>
                    </a:cubicBezTo>
                    <a:lnTo>
                      <a:pt x="937" y="1055"/>
                    </a:lnTo>
                    <a:cubicBezTo>
                      <a:pt x="855" y="1104"/>
                      <a:pt x="773" y="1170"/>
                      <a:pt x="691" y="1219"/>
                    </a:cubicBezTo>
                    <a:lnTo>
                      <a:pt x="313" y="1499"/>
                    </a:lnTo>
                    <a:cubicBezTo>
                      <a:pt x="99" y="1647"/>
                      <a:pt x="0" y="1745"/>
                      <a:pt x="0" y="1762"/>
                    </a:cubicBezTo>
                    <a:cubicBezTo>
                      <a:pt x="2" y="1764"/>
                      <a:pt x="6" y="1765"/>
                      <a:pt x="12" y="1765"/>
                    </a:cubicBezTo>
                    <a:cubicBezTo>
                      <a:pt x="51" y="1765"/>
                      <a:pt x="177" y="1715"/>
                      <a:pt x="378" y="1614"/>
                    </a:cubicBezTo>
                    <a:lnTo>
                      <a:pt x="789" y="1384"/>
                    </a:lnTo>
                    <a:cubicBezTo>
                      <a:pt x="871" y="1334"/>
                      <a:pt x="954" y="1285"/>
                      <a:pt x="1052" y="1236"/>
                    </a:cubicBezTo>
                    <a:lnTo>
                      <a:pt x="1348" y="1104"/>
                    </a:lnTo>
                    <a:cubicBezTo>
                      <a:pt x="2369" y="594"/>
                      <a:pt x="3514" y="331"/>
                      <a:pt x="4662" y="331"/>
                    </a:cubicBezTo>
                    <a:cubicBezTo>
                      <a:pt x="4697" y="331"/>
                      <a:pt x="4732" y="331"/>
                      <a:pt x="4767" y="332"/>
                    </a:cubicBezTo>
                    <a:lnTo>
                      <a:pt x="5276" y="365"/>
                    </a:lnTo>
                    <a:lnTo>
                      <a:pt x="5770" y="430"/>
                    </a:lnTo>
                    <a:lnTo>
                      <a:pt x="6000" y="463"/>
                    </a:lnTo>
                    <a:lnTo>
                      <a:pt x="6230" y="529"/>
                    </a:lnTo>
                    <a:cubicBezTo>
                      <a:pt x="6394" y="562"/>
                      <a:pt x="6542" y="595"/>
                      <a:pt x="6690" y="644"/>
                    </a:cubicBezTo>
                    <a:cubicBezTo>
                      <a:pt x="7200" y="792"/>
                      <a:pt x="7693" y="989"/>
                      <a:pt x="8153" y="1236"/>
                    </a:cubicBezTo>
                    <a:cubicBezTo>
                      <a:pt x="8940" y="1645"/>
                      <a:pt x="9365" y="1994"/>
                      <a:pt x="9429" y="1994"/>
                    </a:cubicBezTo>
                    <a:cubicBezTo>
                      <a:pt x="9431" y="1994"/>
                      <a:pt x="9434" y="1993"/>
                      <a:pt x="9435" y="1992"/>
                    </a:cubicBezTo>
                    <a:cubicBezTo>
                      <a:pt x="9468" y="1959"/>
                      <a:pt x="9073" y="1532"/>
                      <a:pt x="8268" y="1039"/>
                    </a:cubicBezTo>
                    <a:cubicBezTo>
                      <a:pt x="7791" y="759"/>
                      <a:pt x="7298" y="529"/>
                      <a:pt x="6772" y="348"/>
                    </a:cubicBezTo>
                    <a:cubicBezTo>
                      <a:pt x="6624" y="299"/>
                      <a:pt x="6476" y="266"/>
                      <a:pt x="6312" y="217"/>
                    </a:cubicBezTo>
                    <a:lnTo>
                      <a:pt x="6065" y="151"/>
                    </a:lnTo>
                    <a:cubicBezTo>
                      <a:pt x="5983" y="135"/>
                      <a:pt x="5901" y="135"/>
                      <a:pt x="5819" y="118"/>
                    </a:cubicBezTo>
                    <a:lnTo>
                      <a:pt x="5309" y="36"/>
                    </a:lnTo>
                    <a:lnTo>
                      <a:pt x="4767" y="3"/>
                    </a:lnTo>
                    <a:cubicBezTo>
                      <a:pt x="4708" y="2"/>
                      <a:pt x="4649" y="1"/>
                      <a:pt x="4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4"/>
              <p:cNvSpPr/>
              <p:nvPr/>
            </p:nvSpPr>
            <p:spPr>
              <a:xfrm>
                <a:off x="3379921" y="1955731"/>
                <a:ext cx="392246" cy="14441"/>
              </a:xfrm>
              <a:custGeom>
                <a:rect b="b" l="l" r="r" t="t"/>
                <a:pathLst>
                  <a:path extrusionOk="0" h="443" w="12033">
                    <a:moveTo>
                      <a:pt x="1915" y="0"/>
                    </a:moveTo>
                    <a:cubicBezTo>
                      <a:pt x="737" y="0"/>
                      <a:pt x="0" y="25"/>
                      <a:pt x="0" y="77"/>
                    </a:cubicBezTo>
                    <a:cubicBezTo>
                      <a:pt x="0" y="159"/>
                      <a:pt x="2696" y="307"/>
                      <a:pt x="6016" y="389"/>
                    </a:cubicBezTo>
                    <a:cubicBezTo>
                      <a:pt x="7505" y="426"/>
                      <a:pt x="8869" y="443"/>
                      <a:pt x="9920" y="443"/>
                    </a:cubicBezTo>
                    <a:cubicBezTo>
                      <a:pt x="11202" y="443"/>
                      <a:pt x="12016" y="418"/>
                      <a:pt x="12016" y="372"/>
                    </a:cubicBezTo>
                    <a:cubicBezTo>
                      <a:pt x="12032" y="274"/>
                      <a:pt x="9336" y="142"/>
                      <a:pt x="6016" y="60"/>
                    </a:cubicBezTo>
                    <a:cubicBezTo>
                      <a:pt x="4432" y="21"/>
                      <a:pt x="2990" y="0"/>
                      <a:pt x="19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4"/>
              <p:cNvSpPr/>
              <p:nvPr/>
            </p:nvSpPr>
            <p:spPr>
              <a:xfrm>
                <a:off x="3563705" y="1762656"/>
                <a:ext cx="16103" cy="391692"/>
              </a:xfrm>
              <a:custGeom>
                <a:rect b="b" l="l" r="r" t="t"/>
                <a:pathLst>
                  <a:path extrusionOk="0" h="12016" w="494">
                    <a:moveTo>
                      <a:pt x="394" y="0"/>
                    </a:moveTo>
                    <a:cubicBezTo>
                      <a:pt x="295" y="0"/>
                      <a:pt x="164" y="2689"/>
                      <a:pt x="82" y="6000"/>
                    </a:cubicBezTo>
                    <a:cubicBezTo>
                      <a:pt x="0" y="9320"/>
                      <a:pt x="0" y="11999"/>
                      <a:pt x="99" y="12015"/>
                    </a:cubicBezTo>
                    <a:cubicBezTo>
                      <a:pt x="181" y="12015"/>
                      <a:pt x="329" y="9320"/>
                      <a:pt x="411" y="6000"/>
                    </a:cubicBezTo>
                    <a:cubicBezTo>
                      <a:pt x="493" y="2679"/>
                      <a:pt x="477" y="0"/>
                      <a:pt x="395" y="0"/>
                    </a:cubicBezTo>
                    <a:cubicBezTo>
                      <a:pt x="394" y="0"/>
                      <a:pt x="394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4"/>
              <p:cNvSpPr/>
              <p:nvPr/>
            </p:nvSpPr>
            <p:spPr>
              <a:xfrm>
                <a:off x="3468847" y="1762069"/>
                <a:ext cx="108810" cy="391789"/>
              </a:xfrm>
              <a:custGeom>
                <a:rect b="b" l="l" r="r" t="t"/>
                <a:pathLst>
                  <a:path extrusionOk="0" h="12019" w="3338">
                    <a:moveTo>
                      <a:pt x="3299" y="0"/>
                    </a:moveTo>
                    <a:cubicBezTo>
                      <a:pt x="3226" y="0"/>
                      <a:pt x="2586" y="446"/>
                      <a:pt x="1793" y="1382"/>
                    </a:cubicBezTo>
                    <a:cubicBezTo>
                      <a:pt x="1332" y="1958"/>
                      <a:pt x="938" y="2599"/>
                      <a:pt x="626" y="3273"/>
                    </a:cubicBezTo>
                    <a:cubicBezTo>
                      <a:pt x="247" y="4111"/>
                      <a:pt x="34" y="5015"/>
                      <a:pt x="17" y="5935"/>
                    </a:cubicBezTo>
                    <a:cubicBezTo>
                      <a:pt x="1" y="6856"/>
                      <a:pt x="165" y="7776"/>
                      <a:pt x="478" y="8631"/>
                    </a:cubicBezTo>
                    <a:cubicBezTo>
                      <a:pt x="757" y="9338"/>
                      <a:pt x="1119" y="9995"/>
                      <a:pt x="1562" y="10587"/>
                    </a:cubicBezTo>
                    <a:cubicBezTo>
                      <a:pt x="2293" y="11571"/>
                      <a:pt x="2946" y="12019"/>
                      <a:pt x="3005" y="12019"/>
                    </a:cubicBezTo>
                    <a:cubicBezTo>
                      <a:pt x="3007" y="12019"/>
                      <a:pt x="3008" y="12018"/>
                      <a:pt x="3009" y="12017"/>
                    </a:cubicBezTo>
                    <a:cubicBezTo>
                      <a:pt x="3042" y="11984"/>
                      <a:pt x="2450" y="11475"/>
                      <a:pt x="1743" y="10455"/>
                    </a:cubicBezTo>
                    <a:cubicBezTo>
                      <a:pt x="1349" y="9847"/>
                      <a:pt x="1020" y="9206"/>
                      <a:pt x="773" y="8532"/>
                    </a:cubicBezTo>
                    <a:cubicBezTo>
                      <a:pt x="478" y="7711"/>
                      <a:pt x="330" y="6823"/>
                      <a:pt x="346" y="5952"/>
                    </a:cubicBezTo>
                    <a:cubicBezTo>
                      <a:pt x="379" y="5064"/>
                      <a:pt x="560" y="4210"/>
                      <a:pt x="905" y="3404"/>
                    </a:cubicBezTo>
                    <a:cubicBezTo>
                      <a:pt x="1184" y="2730"/>
                      <a:pt x="1546" y="2106"/>
                      <a:pt x="1990" y="1530"/>
                    </a:cubicBezTo>
                    <a:cubicBezTo>
                      <a:pt x="2729" y="544"/>
                      <a:pt x="3338" y="51"/>
                      <a:pt x="3305" y="2"/>
                    </a:cubicBezTo>
                    <a:cubicBezTo>
                      <a:pt x="3304" y="1"/>
                      <a:pt x="3302" y="0"/>
                      <a:pt x="32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4"/>
              <p:cNvSpPr/>
              <p:nvPr/>
            </p:nvSpPr>
            <p:spPr>
              <a:xfrm>
                <a:off x="3570127" y="1762525"/>
                <a:ext cx="108810" cy="391333"/>
              </a:xfrm>
              <a:custGeom>
                <a:rect b="b" l="l" r="r" t="t"/>
                <a:pathLst>
                  <a:path extrusionOk="0" h="12005" w="3338">
                    <a:moveTo>
                      <a:pt x="336" y="1"/>
                    </a:moveTo>
                    <a:cubicBezTo>
                      <a:pt x="332" y="1"/>
                      <a:pt x="330" y="2"/>
                      <a:pt x="329" y="4"/>
                    </a:cubicBezTo>
                    <a:cubicBezTo>
                      <a:pt x="296" y="37"/>
                      <a:pt x="888" y="547"/>
                      <a:pt x="1578" y="1566"/>
                    </a:cubicBezTo>
                    <a:cubicBezTo>
                      <a:pt x="1989" y="2157"/>
                      <a:pt x="2318" y="2798"/>
                      <a:pt x="2565" y="3489"/>
                    </a:cubicBezTo>
                    <a:cubicBezTo>
                      <a:pt x="2860" y="4311"/>
                      <a:pt x="3008" y="5182"/>
                      <a:pt x="2992" y="6069"/>
                    </a:cubicBezTo>
                    <a:cubicBezTo>
                      <a:pt x="2959" y="6940"/>
                      <a:pt x="2778" y="7812"/>
                      <a:pt x="2433" y="8617"/>
                    </a:cubicBezTo>
                    <a:cubicBezTo>
                      <a:pt x="2137" y="9274"/>
                      <a:pt x="1776" y="9915"/>
                      <a:pt x="1348" y="10491"/>
                    </a:cubicBezTo>
                    <a:cubicBezTo>
                      <a:pt x="609" y="11477"/>
                      <a:pt x="0" y="11970"/>
                      <a:pt x="33" y="12003"/>
                    </a:cubicBezTo>
                    <a:cubicBezTo>
                      <a:pt x="34" y="12004"/>
                      <a:pt x="35" y="12005"/>
                      <a:pt x="38" y="12005"/>
                    </a:cubicBezTo>
                    <a:cubicBezTo>
                      <a:pt x="98" y="12005"/>
                      <a:pt x="752" y="11573"/>
                      <a:pt x="1529" y="10622"/>
                    </a:cubicBezTo>
                    <a:cubicBezTo>
                      <a:pt x="2006" y="10047"/>
                      <a:pt x="2400" y="9422"/>
                      <a:pt x="2712" y="8732"/>
                    </a:cubicBezTo>
                    <a:cubicBezTo>
                      <a:pt x="3091" y="7894"/>
                      <a:pt x="3288" y="6990"/>
                      <a:pt x="3321" y="6069"/>
                    </a:cubicBezTo>
                    <a:cubicBezTo>
                      <a:pt x="3337" y="5149"/>
                      <a:pt x="3173" y="4245"/>
                      <a:pt x="2844" y="3374"/>
                    </a:cubicBezTo>
                    <a:cubicBezTo>
                      <a:pt x="2581" y="2683"/>
                      <a:pt x="2219" y="2026"/>
                      <a:pt x="1776" y="1434"/>
                    </a:cubicBezTo>
                    <a:cubicBezTo>
                      <a:pt x="1056" y="464"/>
                      <a:pt x="411" y="1"/>
                      <a:pt x="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2" name="Google Shape;1232;p34"/>
          <p:cNvSpPr txBox="1"/>
          <p:nvPr>
            <p:ph idx="1" type="subTitle"/>
          </p:nvPr>
        </p:nvSpPr>
        <p:spPr>
          <a:xfrm>
            <a:off x="2571750" y="2437675"/>
            <a:ext cx="2000400" cy="3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Logo</a:t>
            </a:r>
            <a:endParaRPr/>
          </a:p>
        </p:txBody>
      </p:sp>
      <p:sp>
        <p:nvSpPr>
          <p:cNvPr id="1233" name="Google Shape;1233;p34"/>
          <p:cNvSpPr txBox="1"/>
          <p:nvPr>
            <p:ph idx="2" type="subTitle"/>
          </p:nvPr>
        </p:nvSpPr>
        <p:spPr>
          <a:xfrm>
            <a:off x="4941425" y="1990675"/>
            <a:ext cx="39867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WordPress &amp; TYPO3 Entwickler in FFM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@dkd Internet Service</a:t>
            </a:r>
            <a:r>
              <a:rPr lang="en"/>
              <a:t> GmbH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Seit Feb ca. 15 Websites DSGVO konform umgesetzt</a:t>
            </a:r>
            <a:endParaRPr/>
          </a:p>
        </p:txBody>
      </p:sp>
      <p:pic>
        <p:nvPicPr>
          <p:cNvPr id="1234" name="Google Shape;1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603" y="1068526"/>
            <a:ext cx="2387944" cy="2387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34"/>
          <p:cNvSpPr/>
          <p:nvPr/>
        </p:nvSpPr>
        <p:spPr>
          <a:xfrm>
            <a:off x="2213750" y="2556575"/>
            <a:ext cx="2395500" cy="904200"/>
          </a:xfrm>
          <a:prstGeom prst="rect">
            <a:avLst/>
          </a:prstGeom>
          <a:solidFill>
            <a:srgbClr val="F5F5F5">
              <a:alpha val="71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6" name="Google Shape;12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749" y="2520205"/>
            <a:ext cx="1671650" cy="9769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34"/>
          <p:cNvSpPr txBox="1"/>
          <p:nvPr>
            <p:ph idx="2" type="subTitle"/>
          </p:nvPr>
        </p:nvSpPr>
        <p:spPr>
          <a:xfrm>
            <a:off x="2862300" y="3655100"/>
            <a:ext cx="34194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0000"/>
                </a:highlight>
                <a:latin typeface="Montserrat"/>
                <a:ea typeface="Montserrat"/>
                <a:cs typeface="Montserrat"/>
                <a:sym typeface="Montserrat"/>
              </a:rPr>
              <a:t>DISCLAMER: Ich bin kein Datenschützer!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238" name="Google Shape;1238;p34"/>
          <p:cNvSpPr txBox="1"/>
          <p:nvPr/>
        </p:nvSpPr>
        <p:spPr>
          <a:xfrm>
            <a:off x="3352500" y="4168650"/>
            <a:ext cx="2439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Alle Angaben ohne Gewähr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9" name="Google Shape;1239;p34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5"/>
          <p:cNvSpPr txBox="1"/>
          <p:nvPr>
            <p:ph idx="1" type="subTitle"/>
          </p:nvPr>
        </p:nvSpPr>
        <p:spPr>
          <a:xfrm>
            <a:off x="3836337" y="2706112"/>
            <a:ext cx="33822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Rechtsberatung</a:t>
            </a:r>
            <a:endParaRPr/>
          </a:p>
        </p:txBody>
      </p:sp>
      <p:sp>
        <p:nvSpPr>
          <p:cNvPr id="1245" name="Google Shape;1245;p35"/>
          <p:cNvSpPr txBox="1"/>
          <p:nvPr>
            <p:ph idx="7" type="subTitle"/>
          </p:nvPr>
        </p:nvSpPr>
        <p:spPr>
          <a:xfrm>
            <a:off x="939175" y="2706112"/>
            <a:ext cx="33873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“Die Lösung”</a:t>
            </a:r>
            <a:endParaRPr/>
          </a:p>
        </p:txBody>
      </p:sp>
      <p:sp>
        <p:nvSpPr>
          <p:cNvPr id="1246" name="Google Shape;1246;p35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7" name="Google Shape;1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359" y="1539950"/>
            <a:ext cx="1164947" cy="11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435" y="1539950"/>
            <a:ext cx="1164947" cy="116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9" name="Google Shape;1249;p35"/>
          <p:cNvGrpSpPr/>
          <p:nvPr/>
        </p:nvGrpSpPr>
        <p:grpSpPr>
          <a:xfrm>
            <a:off x="7547359" y="1663770"/>
            <a:ext cx="1404877" cy="3025504"/>
            <a:chOff x="7068759" y="1663770"/>
            <a:chExt cx="1404877" cy="3025504"/>
          </a:xfrm>
        </p:grpSpPr>
        <p:sp>
          <p:nvSpPr>
            <p:cNvPr id="1250" name="Google Shape;1250;p35"/>
            <p:cNvSpPr/>
            <p:nvPr/>
          </p:nvSpPr>
          <p:spPr>
            <a:xfrm>
              <a:off x="7948531" y="1770202"/>
              <a:ext cx="270618" cy="481846"/>
            </a:xfrm>
            <a:custGeom>
              <a:rect b="b" l="l" r="r" t="t"/>
              <a:pathLst>
                <a:path extrusionOk="0" h="15026" w="8439">
                  <a:moveTo>
                    <a:pt x="3403" y="0"/>
                  </a:moveTo>
                  <a:cubicBezTo>
                    <a:pt x="2378" y="0"/>
                    <a:pt x="1345" y="204"/>
                    <a:pt x="368" y="623"/>
                  </a:cubicBezTo>
                  <a:cubicBezTo>
                    <a:pt x="368" y="623"/>
                    <a:pt x="1" y="5702"/>
                    <a:pt x="17" y="7925"/>
                  </a:cubicBezTo>
                  <a:cubicBezTo>
                    <a:pt x="51" y="10130"/>
                    <a:pt x="2256" y="10481"/>
                    <a:pt x="2256" y="10481"/>
                  </a:cubicBezTo>
                  <a:cubicBezTo>
                    <a:pt x="2256" y="10481"/>
                    <a:pt x="2223" y="14107"/>
                    <a:pt x="2256" y="14725"/>
                  </a:cubicBezTo>
                  <a:lnTo>
                    <a:pt x="7570" y="15026"/>
                  </a:lnTo>
                  <a:lnTo>
                    <a:pt x="8438" y="1843"/>
                  </a:lnTo>
                  <a:lnTo>
                    <a:pt x="8104" y="1592"/>
                  </a:lnTo>
                  <a:cubicBezTo>
                    <a:pt x="6736" y="545"/>
                    <a:pt x="5079" y="0"/>
                    <a:pt x="3403" y="0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956195" y="1898921"/>
              <a:ext cx="27738" cy="20491"/>
            </a:xfrm>
            <a:custGeom>
              <a:rect b="b" l="l" r="r" t="t"/>
              <a:pathLst>
                <a:path extrusionOk="0" h="639" w="865">
                  <a:moveTo>
                    <a:pt x="426" y="0"/>
                  </a:moveTo>
                  <a:cubicBezTo>
                    <a:pt x="155" y="0"/>
                    <a:pt x="0" y="324"/>
                    <a:pt x="196" y="536"/>
                  </a:cubicBezTo>
                  <a:cubicBezTo>
                    <a:pt x="256" y="605"/>
                    <a:pt x="339" y="638"/>
                    <a:pt x="423" y="638"/>
                  </a:cubicBezTo>
                  <a:cubicBezTo>
                    <a:pt x="502" y="638"/>
                    <a:pt x="582" y="609"/>
                    <a:pt x="647" y="552"/>
                  </a:cubicBezTo>
                  <a:cubicBezTo>
                    <a:pt x="864" y="368"/>
                    <a:pt x="731" y="1"/>
                    <a:pt x="447" y="1"/>
                  </a:cubicBezTo>
                  <a:cubicBezTo>
                    <a:pt x="440" y="1"/>
                    <a:pt x="433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959241" y="1890294"/>
              <a:ext cx="37006" cy="10422"/>
            </a:xfrm>
            <a:custGeom>
              <a:rect b="b" l="l" r="r" t="t"/>
              <a:pathLst>
                <a:path extrusionOk="0" h="325" w="1154">
                  <a:moveTo>
                    <a:pt x="581" y="0"/>
                  </a:moveTo>
                  <a:cubicBezTo>
                    <a:pt x="421" y="0"/>
                    <a:pt x="262" y="51"/>
                    <a:pt x="134" y="153"/>
                  </a:cubicBezTo>
                  <a:cubicBezTo>
                    <a:pt x="34" y="236"/>
                    <a:pt x="1" y="303"/>
                    <a:pt x="17" y="320"/>
                  </a:cubicBezTo>
                  <a:cubicBezTo>
                    <a:pt x="20" y="323"/>
                    <a:pt x="25" y="324"/>
                    <a:pt x="31" y="324"/>
                  </a:cubicBezTo>
                  <a:cubicBezTo>
                    <a:pt x="91" y="324"/>
                    <a:pt x="295" y="186"/>
                    <a:pt x="569" y="186"/>
                  </a:cubicBezTo>
                  <a:cubicBezTo>
                    <a:pt x="839" y="186"/>
                    <a:pt x="1056" y="308"/>
                    <a:pt x="1121" y="308"/>
                  </a:cubicBezTo>
                  <a:cubicBezTo>
                    <a:pt x="1128" y="308"/>
                    <a:pt x="1134" y="307"/>
                    <a:pt x="1137" y="303"/>
                  </a:cubicBezTo>
                  <a:cubicBezTo>
                    <a:pt x="1154" y="287"/>
                    <a:pt x="1120" y="220"/>
                    <a:pt x="1020" y="136"/>
                  </a:cubicBezTo>
                  <a:cubicBezTo>
                    <a:pt x="889" y="46"/>
                    <a:pt x="734" y="0"/>
                    <a:pt x="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8064262" y="1903153"/>
              <a:ext cx="26905" cy="20748"/>
            </a:xfrm>
            <a:custGeom>
              <a:rect b="b" l="l" r="r" t="t"/>
              <a:pathLst>
                <a:path extrusionOk="0" h="647" w="839">
                  <a:moveTo>
                    <a:pt x="423" y="1"/>
                  </a:moveTo>
                  <a:cubicBezTo>
                    <a:pt x="364" y="1"/>
                    <a:pt x="305" y="17"/>
                    <a:pt x="251" y="53"/>
                  </a:cubicBezTo>
                  <a:cubicBezTo>
                    <a:pt x="1" y="203"/>
                    <a:pt x="67" y="571"/>
                    <a:pt x="351" y="638"/>
                  </a:cubicBezTo>
                  <a:cubicBezTo>
                    <a:pt x="376" y="644"/>
                    <a:pt x="400" y="647"/>
                    <a:pt x="424" y="647"/>
                  </a:cubicBezTo>
                  <a:cubicBezTo>
                    <a:pt x="659" y="647"/>
                    <a:pt x="839" y="365"/>
                    <a:pt x="702" y="153"/>
                  </a:cubicBezTo>
                  <a:cubicBezTo>
                    <a:pt x="638" y="56"/>
                    <a:pt x="531" y="1"/>
                    <a:pt x="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8065353" y="1894591"/>
              <a:ext cx="36974" cy="10422"/>
            </a:xfrm>
            <a:custGeom>
              <a:rect b="b" l="l" r="r" t="t"/>
              <a:pathLst>
                <a:path extrusionOk="0" h="325" w="1153">
                  <a:moveTo>
                    <a:pt x="580" y="0"/>
                  </a:moveTo>
                  <a:cubicBezTo>
                    <a:pt x="420" y="0"/>
                    <a:pt x="262" y="50"/>
                    <a:pt x="134" y="153"/>
                  </a:cubicBezTo>
                  <a:cubicBezTo>
                    <a:pt x="33" y="236"/>
                    <a:pt x="0" y="303"/>
                    <a:pt x="17" y="320"/>
                  </a:cubicBezTo>
                  <a:cubicBezTo>
                    <a:pt x="20" y="323"/>
                    <a:pt x="24" y="324"/>
                    <a:pt x="30" y="324"/>
                  </a:cubicBezTo>
                  <a:cubicBezTo>
                    <a:pt x="90" y="324"/>
                    <a:pt x="295" y="186"/>
                    <a:pt x="568" y="186"/>
                  </a:cubicBezTo>
                  <a:cubicBezTo>
                    <a:pt x="854" y="186"/>
                    <a:pt x="1058" y="308"/>
                    <a:pt x="1121" y="308"/>
                  </a:cubicBezTo>
                  <a:cubicBezTo>
                    <a:pt x="1128" y="308"/>
                    <a:pt x="1133" y="306"/>
                    <a:pt x="1136" y="303"/>
                  </a:cubicBezTo>
                  <a:cubicBezTo>
                    <a:pt x="1153" y="286"/>
                    <a:pt x="1119" y="219"/>
                    <a:pt x="1019" y="136"/>
                  </a:cubicBezTo>
                  <a:cubicBezTo>
                    <a:pt x="888" y="46"/>
                    <a:pt x="734" y="0"/>
                    <a:pt x="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8001025" y="1900524"/>
              <a:ext cx="32741" cy="85813"/>
            </a:xfrm>
            <a:custGeom>
              <a:rect b="b" l="l" r="r" t="t"/>
              <a:pathLst>
                <a:path extrusionOk="0" h="2676" w="1021">
                  <a:moveTo>
                    <a:pt x="985" y="1"/>
                  </a:moveTo>
                  <a:cubicBezTo>
                    <a:pt x="930" y="1"/>
                    <a:pt x="632" y="696"/>
                    <a:pt x="302" y="1555"/>
                  </a:cubicBezTo>
                  <a:cubicBezTo>
                    <a:pt x="218" y="1772"/>
                    <a:pt x="135" y="1989"/>
                    <a:pt x="68" y="2190"/>
                  </a:cubicBezTo>
                  <a:cubicBezTo>
                    <a:pt x="18" y="2290"/>
                    <a:pt x="1" y="2407"/>
                    <a:pt x="18" y="2524"/>
                  </a:cubicBezTo>
                  <a:cubicBezTo>
                    <a:pt x="51" y="2574"/>
                    <a:pt x="101" y="2624"/>
                    <a:pt x="168" y="2641"/>
                  </a:cubicBezTo>
                  <a:cubicBezTo>
                    <a:pt x="201" y="2658"/>
                    <a:pt x="252" y="2658"/>
                    <a:pt x="302" y="2658"/>
                  </a:cubicBezTo>
                  <a:cubicBezTo>
                    <a:pt x="366" y="2670"/>
                    <a:pt x="429" y="2676"/>
                    <a:pt x="493" y="2676"/>
                  </a:cubicBezTo>
                  <a:cubicBezTo>
                    <a:pt x="596" y="2676"/>
                    <a:pt x="700" y="2662"/>
                    <a:pt x="803" y="2641"/>
                  </a:cubicBezTo>
                  <a:cubicBezTo>
                    <a:pt x="636" y="2574"/>
                    <a:pt x="469" y="2541"/>
                    <a:pt x="302" y="2541"/>
                  </a:cubicBezTo>
                  <a:cubicBezTo>
                    <a:pt x="235" y="2524"/>
                    <a:pt x="168" y="2507"/>
                    <a:pt x="151" y="2474"/>
                  </a:cubicBezTo>
                  <a:cubicBezTo>
                    <a:pt x="151" y="2390"/>
                    <a:pt x="185" y="2307"/>
                    <a:pt x="218" y="2240"/>
                  </a:cubicBezTo>
                  <a:cubicBezTo>
                    <a:pt x="302" y="2039"/>
                    <a:pt x="369" y="1839"/>
                    <a:pt x="452" y="1622"/>
                  </a:cubicBezTo>
                  <a:cubicBezTo>
                    <a:pt x="786" y="736"/>
                    <a:pt x="1020" y="18"/>
                    <a:pt x="987" y="1"/>
                  </a:cubicBezTo>
                  <a:cubicBezTo>
                    <a:pt x="986" y="1"/>
                    <a:pt x="986" y="1"/>
                    <a:pt x="9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8020875" y="2078947"/>
              <a:ext cx="92707" cy="45087"/>
            </a:xfrm>
            <a:custGeom>
              <a:rect b="b" l="l" r="r" t="t"/>
              <a:pathLst>
                <a:path extrusionOk="0" h="1406" w="2891">
                  <a:moveTo>
                    <a:pt x="2891" y="1"/>
                  </a:moveTo>
                  <a:lnTo>
                    <a:pt x="2891" y="1"/>
                  </a:lnTo>
                  <a:cubicBezTo>
                    <a:pt x="2046" y="537"/>
                    <a:pt x="1075" y="820"/>
                    <a:pt x="85" y="820"/>
                  </a:cubicBezTo>
                  <a:cubicBezTo>
                    <a:pt x="57" y="820"/>
                    <a:pt x="29" y="820"/>
                    <a:pt x="0" y="820"/>
                  </a:cubicBezTo>
                  <a:lnTo>
                    <a:pt x="0" y="1388"/>
                  </a:lnTo>
                  <a:cubicBezTo>
                    <a:pt x="131" y="1400"/>
                    <a:pt x="257" y="1405"/>
                    <a:pt x="377" y="1405"/>
                  </a:cubicBezTo>
                  <a:cubicBezTo>
                    <a:pt x="2285" y="1405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943945" y="1663770"/>
              <a:ext cx="311632" cy="297362"/>
            </a:xfrm>
            <a:custGeom>
              <a:rect b="b" l="l" r="r" t="t"/>
              <a:pathLst>
                <a:path extrusionOk="0" h="9273" w="9718">
                  <a:moveTo>
                    <a:pt x="1491" y="0"/>
                  </a:moveTo>
                  <a:cubicBezTo>
                    <a:pt x="1336" y="0"/>
                    <a:pt x="1187" y="39"/>
                    <a:pt x="1063" y="133"/>
                  </a:cubicBezTo>
                  <a:cubicBezTo>
                    <a:pt x="795" y="366"/>
                    <a:pt x="712" y="751"/>
                    <a:pt x="845" y="1068"/>
                  </a:cubicBezTo>
                  <a:cubicBezTo>
                    <a:pt x="979" y="1386"/>
                    <a:pt x="1179" y="1670"/>
                    <a:pt x="1430" y="1904"/>
                  </a:cubicBezTo>
                  <a:cubicBezTo>
                    <a:pt x="1282" y="1799"/>
                    <a:pt x="1115" y="1751"/>
                    <a:pt x="952" y="1751"/>
                  </a:cubicBezTo>
                  <a:cubicBezTo>
                    <a:pt x="619" y="1751"/>
                    <a:pt x="300" y="1952"/>
                    <a:pt x="177" y="2288"/>
                  </a:cubicBezTo>
                  <a:cubicBezTo>
                    <a:pt x="0" y="2787"/>
                    <a:pt x="319" y="3316"/>
                    <a:pt x="820" y="3400"/>
                  </a:cubicBezTo>
                  <a:lnTo>
                    <a:pt x="820" y="3400"/>
                  </a:lnTo>
                  <a:cubicBezTo>
                    <a:pt x="800" y="3398"/>
                    <a:pt x="780" y="3397"/>
                    <a:pt x="761" y="3397"/>
                  </a:cubicBezTo>
                  <a:cubicBezTo>
                    <a:pt x="422" y="3397"/>
                    <a:pt x="118" y="3649"/>
                    <a:pt x="43" y="4009"/>
                  </a:cubicBezTo>
                  <a:cubicBezTo>
                    <a:pt x="10" y="4393"/>
                    <a:pt x="177" y="4778"/>
                    <a:pt x="494" y="4995"/>
                  </a:cubicBezTo>
                  <a:cubicBezTo>
                    <a:pt x="812" y="5195"/>
                    <a:pt x="1179" y="5329"/>
                    <a:pt x="1547" y="5379"/>
                  </a:cubicBezTo>
                  <a:cubicBezTo>
                    <a:pt x="1919" y="5457"/>
                    <a:pt x="2276" y="5490"/>
                    <a:pt x="2618" y="5490"/>
                  </a:cubicBezTo>
                  <a:cubicBezTo>
                    <a:pt x="4390" y="5490"/>
                    <a:pt x="5751" y="4602"/>
                    <a:pt x="6760" y="4560"/>
                  </a:cubicBezTo>
                  <a:cubicBezTo>
                    <a:pt x="6782" y="4559"/>
                    <a:pt x="6802" y="4559"/>
                    <a:pt x="6823" y="4559"/>
                  </a:cubicBezTo>
                  <a:cubicBezTo>
                    <a:pt x="7957" y="4559"/>
                    <a:pt x="7779" y="5897"/>
                    <a:pt x="7779" y="5897"/>
                  </a:cubicBezTo>
                  <a:lnTo>
                    <a:pt x="7512" y="9189"/>
                  </a:lnTo>
                  <a:lnTo>
                    <a:pt x="8498" y="9272"/>
                  </a:lnTo>
                  <a:lnTo>
                    <a:pt x="8865" y="7701"/>
                  </a:lnTo>
                  <a:cubicBezTo>
                    <a:pt x="8966" y="7568"/>
                    <a:pt x="9049" y="7417"/>
                    <a:pt x="9116" y="7250"/>
                  </a:cubicBezTo>
                  <a:cubicBezTo>
                    <a:pt x="9317" y="6682"/>
                    <a:pt x="9617" y="6114"/>
                    <a:pt x="9651" y="5513"/>
                  </a:cubicBezTo>
                  <a:cubicBezTo>
                    <a:pt x="9718" y="4894"/>
                    <a:pt x="9500" y="4276"/>
                    <a:pt x="9049" y="3842"/>
                  </a:cubicBezTo>
                  <a:cubicBezTo>
                    <a:pt x="8616" y="3449"/>
                    <a:pt x="8008" y="3342"/>
                    <a:pt x="7410" y="3342"/>
                  </a:cubicBezTo>
                  <a:cubicBezTo>
                    <a:pt x="7270" y="3342"/>
                    <a:pt x="7131" y="3348"/>
                    <a:pt x="6994" y="3357"/>
                  </a:cubicBezTo>
                  <a:cubicBezTo>
                    <a:pt x="7044" y="2772"/>
                    <a:pt x="6810" y="2204"/>
                    <a:pt x="6376" y="1837"/>
                  </a:cubicBezTo>
                  <a:cubicBezTo>
                    <a:pt x="5941" y="1453"/>
                    <a:pt x="5390" y="1235"/>
                    <a:pt x="4822" y="1185"/>
                  </a:cubicBezTo>
                  <a:cubicBezTo>
                    <a:pt x="4304" y="1135"/>
                    <a:pt x="3769" y="1185"/>
                    <a:pt x="3285" y="985"/>
                  </a:cubicBezTo>
                  <a:cubicBezTo>
                    <a:pt x="2817" y="784"/>
                    <a:pt x="2483" y="366"/>
                    <a:pt x="2015" y="133"/>
                  </a:cubicBezTo>
                  <a:cubicBezTo>
                    <a:pt x="1854" y="52"/>
                    <a:pt x="1669" y="0"/>
                    <a:pt x="1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8197407" y="1898151"/>
              <a:ext cx="73499" cy="94054"/>
            </a:xfrm>
            <a:custGeom>
              <a:rect b="b" l="l" r="r" t="t"/>
              <a:pathLst>
                <a:path extrusionOk="0" h="2933" w="2292">
                  <a:moveTo>
                    <a:pt x="793" y="1"/>
                  </a:moveTo>
                  <a:cubicBezTo>
                    <a:pt x="727" y="1"/>
                    <a:pt x="685" y="6"/>
                    <a:pt x="677" y="8"/>
                  </a:cubicBezTo>
                  <a:cubicBezTo>
                    <a:pt x="677" y="8"/>
                    <a:pt x="9" y="2615"/>
                    <a:pt x="9" y="2665"/>
                  </a:cubicBezTo>
                  <a:cubicBezTo>
                    <a:pt x="1" y="2698"/>
                    <a:pt x="440" y="2932"/>
                    <a:pt x="918" y="2932"/>
                  </a:cubicBezTo>
                  <a:cubicBezTo>
                    <a:pt x="1404" y="2932"/>
                    <a:pt x="1929" y="2690"/>
                    <a:pt x="2064" y="1746"/>
                  </a:cubicBezTo>
                  <a:cubicBezTo>
                    <a:pt x="2292" y="154"/>
                    <a:pt x="1165" y="1"/>
                    <a:pt x="793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8218571" y="1919604"/>
              <a:ext cx="31105" cy="52366"/>
            </a:xfrm>
            <a:custGeom>
              <a:rect b="b" l="l" r="r" t="t"/>
              <a:pathLst>
                <a:path extrusionOk="0" h="1633" w="970">
                  <a:moveTo>
                    <a:pt x="544" y="1"/>
                  </a:moveTo>
                  <a:cubicBezTo>
                    <a:pt x="498" y="1"/>
                    <a:pt x="454" y="12"/>
                    <a:pt x="418" y="24"/>
                  </a:cubicBezTo>
                  <a:cubicBezTo>
                    <a:pt x="368" y="58"/>
                    <a:pt x="335" y="91"/>
                    <a:pt x="318" y="141"/>
                  </a:cubicBezTo>
                  <a:cubicBezTo>
                    <a:pt x="301" y="208"/>
                    <a:pt x="318" y="258"/>
                    <a:pt x="335" y="258"/>
                  </a:cubicBezTo>
                  <a:cubicBezTo>
                    <a:pt x="335" y="241"/>
                    <a:pt x="335" y="208"/>
                    <a:pt x="368" y="158"/>
                  </a:cubicBezTo>
                  <a:cubicBezTo>
                    <a:pt x="407" y="107"/>
                    <a:pt x="464" y="85"/>
                    <a:pt x="519" y="85"/>
                  </a:cubicBezTo>
                  <a:cubicBezTo>
                    <a:pt x="536" y="85"/>
                    <a:pt x="553" y="87"/>
                    <a:pt x="569" y="91"/>
                  </a:cubicBezTo>
                  <a:cubicBezTo>
                    <a:pt x="686" y="158"/>
                    <a:pt x="769" y="258"/>
                    <a:pt x="786" y="375"/>
                  </a:cubicBezTo>
                  <a:cubicBezTo>
                    <a:pt x="819" y="542"/>
                    <a:pt x="836" y="709"/>
                    <a:pt x="803" y="860"/>
                  </a:cubicBezTo>
                  <a:cubicBezTo>
                    <a:pt x="753" y="1194"/>
                    <a:pt x="535" y="1478"/>
                    <a:pt x="335" y="1528"/>
                  </a:cubicBezTo>
                  <a:cubicBezTo>
                    <a:pt x="312" y="1532"/>
                    <a:pt x="290" y="1535"/>
                    <a:pt x="268" y="1535"/>
                  </a:cubicBezTo>
                  <a:cubicBezTo>
                    <a:pt x="207" y="1535"/>
                    <a:pt x="145" y="1519"/>
                    <a:pt x="84" y="1495"/>
                  </a:cubicBezTo>
                  <a:cubicBezTo>
                    <a:pt x="34" y="1461"/>
                    <a:pt x="17" y="1428"/>
                    <a:pt x="1" y="1428"/>
                  </a:cubicBezTo>
                  <a:lnTo>
                    <a:pt x="1" y="1428"/>
                  </a:lnTo>
                  <a:cubicBezTo>
                    <a:pt x="1" y="1428"/>
                    <a:pt x="1" y="1478"/>
                    <a:pt x="51" y="1528"/>
                  </a:cubicBezTo>
                  <a:cubicBezTo>
                    <a:pt x="120" y="1598"/>
                    <a:pt x="202" y="1632"/>
                    <a:pt x="294" y="1632"/>
                  </a:cubicBezTo>
                  <a:cubicBezTo>
                    <a:pt x="313" y="1632"/>
                    <a:pt x="332" y="1631"/>
                    <a:pt x="352" y="1628"/>
                  </a:cubicBezTo>
                  <a:cubicBezTo>
                    <a:pt x="636" y="1578"/>
                    <a:pt x="870" y="1261"/>
                    <a:pt x="936" y="876"/>
                  </a:cubicBezTo>
                  <a:cubicBezTo>
                    <a:pt x="970" y="709"/>
                    <a:pt x="953" y="526"/>
                    <a:pt x="903" y="342"/>
                  </a:cubicBezTo>
                  <a:cubicBezTo>
                    <a:pt x="870" y="191"/>
                    <a:pt x="753" y="58"/>
                    <a:pt x="602" y="8"/>
                  </a:cubicBez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8065353" y="1847484"/>
              <a:ext cx="52527" cy="15392"/>
            </a:xfrm>
            <a:custGeom>
              <a:rect b="b" l="l" r="r" t="t"/>
              <a:pathLst>
                <a:path extrusionOk="0" h="480" w="1638">
                  <a:moveTo>
                    <a:pt x="804" y="1"/>
                  </a:moveTo>
                  <a:cubicBezTo>
                    <a:pt x="594" y="1"/>
                    <a:pt x="386" y="55"/>
                    <a:pt x="201" y="168"/>
                  </a:cubicBezTo>
                  <a:cubicBezTo>
                    <a:pt x="50" y="268"/>
                    <a:pt x="0" y="368"/>
                    <a:pt x="17" y="419"/>
                  </a:cubicBezTo>
                  <a:cubicBezTo>
                    <a:pt x="42" y="456"/>
                    <a:pt x="104" y="468"/>
                    <a:pt x="194" y="468"/>
                  </a:cubicBezTo>
                  <a:cubicBezTo>
                    <a:pt x="344" y="468"/>
                    <a:pt x="568" y="435"/>
                    <a:pt x="819" y="435"/>
                  </a:cubicBezTo>
                  <a:cubicBezTo>
                    <a:pt x="1086" y="435"/>
                    <a:pt x="1316" y="480"/>
                    <a:pt x="1465" y="480"/>
                  </a:cubicBezTo>
                  <a:cubicBezTo>
                    <a:pt x="1539" y="480"/>
                    <a:pt x="1593" y="469"/>
                    <a:pt x="1621" y="435"/>
                  </a:cubicBezTo>
                  <a:cubicBezTo>
                    <a:pt x="1637" y="385"/>
                    <a:pt x="1587" y="285"/>
                    <a:pt x="1454" y="185"/>
                  </a:cubicBezTo>
                  <a:cubicBezTo>
                    <a:pt x="1255" y="64"/>
                    <a:pt x="1029" y="1"/>
                    <a:pt x="8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969439" y="1857201"/>
              <a:ext cx="32164" cy="15392"/>
            </a:xfrm>
            <a:custGeom>
              <a:rect b="b" l="l" r="r" t="t"/>
              <a:pathLst>
                <a:path extrusionOk="0" h="480" w="1003">
                  <a:moveTo>
                    <a:pt x="455" y="1"/>
                  </a:moveTo>
                  <a:cubicBezTo>
                    <a:pt x="340" y="1"/>
                    <a:pt x="223" y="33"/>
                    <a:pt x="117" y="99"/>
                  </a:cubicBezTo>
                  <a:cubicBezTo>
                    <a:pt x="17" y="182"/>
                    <a:pt x="0" y="266"/>
                    <a:pt x="34" y="316"/>
                  </a:cubicBezTo>
                  <a:cubicBezTo>
                    <a:pt x="100" y="416"/>
                    <a:pt x="284" y="416"/>
                    <a:pt x="485" y="450"/>
                  </a:cubicBezTo>
                  <a:cubicBezTo>
                    <a:pt x="600" y="459"/>
                    <a:pt x="709" y="480"/>
                    <a:pt x="801" y="480"/>
                  </a:cubicBezTo>
                  <a:cubicBezTo>
                    <a:pt x="869" y="480"/>
                    <a:pt x="927" y="469"/>
                    <a:pt x="969" y="433"/>
                  </a:cubicBezTo>
                  <a:cubicBezTo>
                    <a:pt x="1003" y="400"/>
                    <a:pt x="1003" y="316"/>
                    <a:pt x="936" y="216"/>
                  </a:cubicBezTo>
                  <a:cubicBezTo>
                    <a:pt x="805" y="75"/>
                    <a:pt x="631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8016578" y="1991018"/>
              <a:ext cx="46113" cy="22223"/>
            </a:xfrm>
            <a:custGeom>
              <a:rect b="b" l="l" r="r" t="t"/>
              <a:pathLst>
                <a:path extrusionOk="0" h="693" w="1438">
                  <a:moveTo>
                    <a:pt x="1415" y="0"/>
                  </a:moveTo>
                  <a:cubicBezTo>
                    <a:pt x="1367" y="0"/>
                    <a:pt x="1167" y="295"/>
                    <a:pt x="786" y="454"/>
                  </a:cubicBezTo>
                  <a:cubicBezTo>
                    <a:pt x="385" y="638"/>
                    <a:pt x="1" y="571"/>
                    <a:pt x="1" y="604"/>
                  </a:cubicBezTo>
                  <a:cubicBezTo>
                    <a:pt x="1" y="621"/>
                    <a:pt x="84" y="671"/>
                    <a:pt x="234" y="688"/>
                  </a:cubicBezTo>
                  <a:cubicBezTo>
                    <a:pt x="270" y="691"/>
                    <a:pt x="304" y="692"/>
                    <a:pt x="339" y="692"/>
                  </a:cubicBezTo>
                  <a:cubicBezTo>
                    <a:pt x="719" y="692"/>
                    <a:pt x="1076" y="526"/>
                    <a:pt x="1321" y="220"/>
                  </a:cubicBezTo>
                  <a:cubicBezTo>
                    <a:pt x="1421" y="103"/>
                    <a:pt x="1437" y="3"/>
                    <a:pt x="1421" y="3"/>
                  </a:cubicBezTo>
                  <a:cubicBezTo>
                    <a:pt x="1419" y="1"/>
                    <a:pt x="1417" y="0"/>
                    <a:pt x="14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7935672" y="4547407"/>
              <a:ext cx="303294" cy="132375"/>
            </a:xfrm>
            <a:custGeom>
              <a:rect b="b" l="l" r="r" t="t"/>
              <a:pathLst>
                <a:path extrusionOk="0" h="4128" w="9458">
                  <a:moveTo>
                    <a:pt x="4395" y="0"/>
                  </a:moveTo>
                  <a:lnTo>
                    <a:pt x="4328" y="2707"/>
                  </a:lnTo>
                  <a:cubicBezTo>
                    <a:pt x="4328" y="2707"/>
                    <a:pt x="1" y="3609"/>
                    <a:pt x="1036" y="3943"/>
                  </a:cubicBezTo>
                  <a:cubicBezTo>
                    <a:pt x="1504" y="4085"/>
                    <a:pt x="3171" y="4127"/>
                    <a:pt x="4896" y="4127"/>
                  </a:cubicBezTo>
                  <a:cubicBezTo>
                    <a:pt x="6621" y="4127"/>
                    <a:pt x="8405" y="4085"/>
                    <a:pt x="9107" y="4060"/>
                  </a:cubicBezTo>
                  <a:lnTo>
                    <a:pt x="9407" y="4044"/>
                  </a:lnTo>
                  <a:lnTo>
                    <a:pt x="9458" y="84"/>
                  </a:lnTo>
                  <a:lnTo>
                    <a:pt x="439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7957638" y="4650280"/>
              <a:ext cx="279725" cy="29823"/>
            </a:xfrm>
            <a:custGeom>
              <a:rect b="b" l="l" r="r" t="t"/>
              <a:pathLst>
                <a:path extrusionOk="0" h="930" w="8723">
                  <a:moveTo>
                    <a:pt x="1521" y="0"/>
                  </a:moveTo>
                  <a:cubicBezTo>
                    <a:pt x="1521" y="0"/>
                    <a:pt x="1" y="418"/>
                    <a:pt x="184" y="669"/>
                  </a:cubicBezTo>
                  <a:cubicBezTo>
                    <a:pt x="303" y="831"/>
                    <a:pt x="2774" y="930"/>
                    <a:pt x="5195" y="930"/>
                  </a:cubicBezTo>
                  <a:cubicBezTo>
                    <a:pt x="6515" y="930"/>
                    <a:pt x="7821" y="900"/>
                    <a:pt x="8722" y="836"/>
                  </a:cubicBezTo>
                  <a:lnTo>
                    <a:pt x="8722" y="719"/>
                  </a:lnTo>
                  <a:lnTo>
                    <a:pt x="1955" y="669"/>
                  </a:lnTo>
                  <a:cubicBezTo>
                    <a:pt x="1955" y="669"/>
                    <a:pt x="1822" y="34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63538" y="4669007"/>
              <a:ext cx="276486" cy="6157"/>
            </a:xfrm>
            <a:custGeom>
              <a:rect b="b" l="l" r="r" t="t"/>
              <a:pathLst>
                <a:path extrusionOk="0" h="192" w="8622">
                  <a:moveTo>
                    <a:pt x="8555" y="127"/>
                  </a:moveTo>
                  <a:cubicBezTo>
                    <a:pt x="8544" y="127"/>
                    <a:pt x="8533" y="129"/>
                    <a:pt x="8522" y="135"/>
                  </a:cubicBezTo>
                  <a:lnTo>
                    <a:pt x="8622" y="135"/>
                  </a:lnTo>
                  <a:cubicBezTo>
                    <a:pt x="8600" y="135"/>
                    <a:pt x="8577" y="127"/>
                    <a:pt x="8555" y="127"/>
                  </a:cubicBezTo>
                  <a:close/>
                  <a:moveTo>
                    <a:pt x="0" y="1"/>
                  </a:moveTo>
                  <a:cubicBezTo>
                    <a:pt x="34" y="1"/>
                    <a:pt x="67" y="18"/>
                    <a:pt x="101" y="18"/>
                  </a:cubicBezTo>
                  <a:lnTo>
                    <a:pt x="351" y="34"/>
                  </a:lnTo>
                  <a:lnTo>
                    <a:pt x="1270" y="85"/>
                  </a:lnTo>
                  <a:cubicBezTo>
                    <a:pt x="2039" y="118"/>
                    <a:pt x="3125" y="168"/>
                    <a:pt x="4311" y="185"/>
                  </a:cubicBezTo>
                  <a:cubicBezTo>
                    <a:pt x="4659" y="190"/>
                    <a:pt x="4998" y="192"/>
                    <a:pt x="5322" y="192"/>
                  </a:cubicBezTo>
                  <a:cubicBezTo>
                    <a:pt x="6106" y="192"/>
                    <a:pt x="6809" y="180"/>
                    <a:pt x="7352" y="168"/>
                  </a:cubicBezTo>
                  <a:cubicBezTo>
                    <a:pt x="7720" y="168"/>
                    <a:pt x="8021" y="151"/>
                    <a:pt x="8271" y="151"/>
                  </a:cubicBezTo>
                  <a:lnTo>
                    <a:pt x="8522" y="135"/>
                  </a:lnTo>
                  <a:lnTo>
                    <a:pt x="7352" y="135"/>
                  </a:lnTo>
                  <a:cubicBezTo>
                    <a:pt x="6584" y="135"/>
                    <a:pt x="5498" y="135"/>
                    <a:pt x="4311" y="118"/>
                  </a:cubicBezTo>
                  <a:cubicBezTo>
                    <a:pt x="3125" y="101"/>
                    <a:pt x="2039" y="68"/>
                    <a:pt x="1270" y="3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8005322" y="4648677"/>
              <a:ext cx="16098" cy="25750"/>
            </a:xfrm>
            <a:custGeom>
              <a:rect b="b" l="l" r="r" t="t"/>
              <a:pathLst>
                <a:path extrusionOk="0" h="803" w="502">
                  <a:moveTo>
                    <a:pt x="1" y="0"/>
                  </a:moveTo>
                  <a:lnTo>
                    <a:pt x="1" y="0"/>
                  </a:lnTo>
                  <a:cubicBezTo>
                    <a:pt x="251" y="201"/>
                    <a:pt x="418" y="485"/>
                    <a:pt x="468" y="802"/>
                  </a:cubicBezTo>
                  <a:cubicBezTo>
                    <a:pt x="502" y="451"/>
                    <a:pt x="318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8059965" y="4636876"/>
              <a:ext cx="9684" cy="13949"/>
            </a:xfrm>
            <a:custGeom>
              <a:rect b="b" l="l" r="r" t="t"/>
              <a:pathLst>
                <a:path extrusionOk="0" h="435" w="302">
                  <a:moveTo>
                    <a:pt x="18" y="0"/>
                  </a:moveTo>
                  <a:lnTo>
                    <a:pt x="18" y="0"/>
                  </a:lnTo>
                  <a:cubicBezTo>
                    <a:pt x="1" y="17"/>
                    <a:pt x="51" y="117"/>
                    <a:pt x="118" y="234"/>
                  </a:cubicBezTo>
                  <a:cubicBezTo>
                    <a:pt x="201" y="351"/>
                    <a:pt x="268" y="435"/>
                    <a:pt x="285" y="435"/>
                  </a:cubicBezTo>
                  <a:cubicBezTo>
                    <a:pt x="302" y="418"/>
                    <a:pt x="252" y="318"/>
                    <a:pt x="185" y="201"/>
                  </a:cubicBezTo>
                  <a:cubicBezTo>
                    <a:pt x="101" y="8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8071766" y="4634631"/>
              <a:ext cx="10743" cy="9332"/>
            </a:xfrm>
            <a:custGeom>
              <a:rect b="b" l="l" r="r" t="t"/>
              <a:pathLst>
                <a:path extrusionOk="0" h="291" w="335">
                  <a:moveTo>
                    <a:pt x="26" y="0"/>
                  </a:moveTo>
                  <a:cubicBezTo>
                    <a:pt x="22" y="0"/>
                    <a:pt x="19" y="1"/>
                    <a:pt x="17" y="4"/>
                  </a:cubicBezTo>
                  <a:cubicBezTo>
                    <a:pt x="1" y="4"/>
                    <a:pt x="67" y="87"/>
                    <a:pt x="151" y="171"/>
                  </a:cubicBezTo>
                  <a:cubicBezTo>
                    <a:pt x="224" y="243"/>
                    <a:pt x="296" y="291"/>
                    <a:pt x="325" y="291"/>
                  </a:cubicBezTo>
                  <a:cubicBezTo>
                    <a:pt x="329" y="291"/>
                    <a:pt x="333" y="290"/>
                    <a:pt x="335" y="288"/>
                  </a:cubicBezTo>
                  <a:cubicBezTo>
                    <a:pt x="335" y="271"/>
                    <a:pt x="285" y="204"/>
                    <a:pt x="184" y="121"/>
                  </a:cubicBezTo>
                  <a:cubicBezTo>
                    <a:pt x="112" y="48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8073915" y="4627544"/>
              <a:ext cx="17188" cy="2084"/>
            </a:xfrm>
            <a:custGeom>
              <a:rect b="b" l="l" r="r" t="t"/>
              <a:pathLst>
                <a:path extrusionOk="0" h="65" w="536">
                  <a:moveTo>
                    <a:pt x="183" y="0"/>
                  </a:moveTo>
                  <a:cubicBezTo>
                    <a:pt x="119" y="0"/>
                    <a:pt x="59" y="12"/>
                    <a:pt x="0" y="24"/>
                  </a:cubicBezTo>
                  <a:cubicBezTo>
                    <a:pt x="62" y="49"/>
                    <a:pt x="123" y="64"/>
                    <a:pt x="190" y="64"/>
                  </a:cubicBezTo>
                  <a:cubicBezTo>
                    <a:pt x="215" y="64"/>
                    <a:pt x="241" y="62"/>
                    <a:pt x="268" y="58"/>
                  </a:cubicBezTo>
                  <a:cubicBezTo>
                    <a:pt x="292" y="62"/>
                    <a:pt x="317" y="64"/>
                    <a:pt x="342" y="64"/>
                  </a:cubicBezTo>
                  <a:cubicBezTo>
                    <a:pt x="402" y="64"/>
                    <a:pt x="464" y="53"/>
                    <a:pt x="535" y="41"/>
                  </a:cubicBezTo>
                  <a:cubicBezTo>
                    <a:pt x="462" y="16"/>
                    <a:pt x="397" y="1"/>
                    <a:pt x="335" y="1"/>
                  </a:cubicBezTo>
                  <a:cubicBezTo>
                    <a:pt x="312" y="1"/>
                    <a:pt x="290" y="3"/>
                    <a:pt x="268" y="7"/>
                  </a:cubicBezTo>
                  <a:cubicBezTo>
                    <a:pt x="238" y="3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8074460" y="4617892"/>
              <a:ext cx="19305" cy="2662"/>
            </a:xfrm>
            <a:custGeom>
              <a:rect b="b" l="l" r="r" t="t"/>
              <a:pathLst>
                <a:path extrusionOk="0" h="83" w="602">
                  <a:moveTo>
                    <a:pt x="513" y="1"/>
                  </a:moveTo>
                  <a:cubicBezTo>
                    <a:pt x="443" y="1"/>
                    <a:pt x="372" y="13"/>
                    <a:pt x="301" y="24"/>
                  </a:cubicBezTo>
                  <a:cubicBezTo>
                    <a:pt x="271" y="19"/>
                    <a:pt x="242" y="17"/>
                    <a:pt x="213" y="17"/>
                  </a:cubicBezTo>
                  <a:cubicBezTo>
                    <a:pt x="142" y="17"/>
                    <a:pt x="71" y="29"/>
                    <a:pt x="0" y="41"/>
                  </a:cubicBezTo>
                  <a:cubicBezTo>
                    <a:pt x="84" y="69"/>
                    <a:pt x="170" y="82"/>
                    <a:pt x="256" y="82"/>
                  </a:cubicBezTo>
                  <a:cubicBezTo>
                    <a:pt x="376" y="82"/>
                    <a:pt x="494" y="56"/>
                    <a:pt x="602" y="8"/>
                  </a:cubicBezTo>
                  <a:cubicBezTo>
                    <a:pt x="572" y="3"/>
                    <a:pt x="543" y="1"/>
                    <a:pt x="5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8033189" y="4621419"/>
              <a:ext cx="30560" cy="17637"/>
            </a:xfrm>
            <a:custGeom>
              <a:rect b="b" l="l" r="r" t="t"/>
              <a:pathLst>
                <a:path extrusionOk="0" h="550" w="953">
                  <a:moveTo>
                    <a:pt x="319" y="59"/>
                  </a:moveTo>
                  <a:cubicBezTo>
                    <a:pt x="374" y="59"/>
                    <a:pt x="430" y="68"/>
                    <a:pt x="485" y="81"/>
                  </a:cubicBezTo>
                  <a:cubicBezTo>
                    <a:pt x="585" y="115"/>
                    <a:pt x="686" y="182"/>
                    <a:pt x="752" y="265"/>
                  </a:cubicBezTo>
                  <a:cubicBezTo>
                    <a:pt x="795" y="330"/>
                    <a:pt x="831" y="387"/>
                    <a:pt x="861" y="447"/>
                  </a:cubicBezTo>
                  <a:lnTo>
                    <a:pt x="861" y="447"/>
                  </a:lnTo>
                  <a:cubicBezTo>
                    <a:pt x="804" y="440"/>
                    <a:pt x="726" y="432"/>
                    <a:pt x="635" y="416"/>
                  </a:cubicBezTo>
                  <a:cubicBezTo>
                    <a:pt x="518" y="399"/>
                    <a:pt x="402" y="365"/>
                    <a:pt x="301" y="315"/>
                  </a:cubicBezTo>
                  <a:cubicBezTo>
                    <a:pt x="234" y="299"/>
                    <a:pt x="168" y="282"/>
                    <a:pt x="117" y="249"/>
                  </a:cubicBezTo>
                  <a:cubicBezTo>
                    <a:pt x="51" y="215"/>
                    <a:pt x="34" y="148"/>
                    <a:pt x="84" y="115"/>
                  </a:cubicBezTo>
                  <a:cubicBezTo>
                    <a:pt x="162" y="76"/>
                    <a:pt x="241" y="59"/>
                    <a:pt x="319" y="59"/>
                  </a:cubicBezTo>
                  <a:close/>
                  <a:moveTo>
                    <a:pt x="315" y="1"/>
                  </a:moveTo>
                  <a:cubicBezTo>
                    <a:pt x="227" y="1"/>
                    <a:pt x="137" y="21"/>
                    <a:pt x="51" y="65"/>
                  </a:cubicBezTo>
                  <a:cubicBezTo>
                    <a:pt x="17" y="81"/>
                    <a:pt x="1" y="132"/>
                    <a:pt x="1" y="182"/>
                  </a:cubicBezTo>
                  <a:cubicBezTo>
                    <a:pt x="17" y="232"/>
                    <a:pt x="51" y="265"/>
                    <a:pt x="84" y="299"/>
                  </a:cubicBezTo>
                  <a:cubicBezTo>
                    <a:pt x="151" y="332"/>
                    <a:pt x="218" y="349"/>
                    <a:pt x="285" y="382"/>
                  </a:cubicBezTo>
                  <a:cubicBezTo>
                    <a:pt x="385" y="416"/>
                    <a:pt x="502" y="449"/>
                    <a:pt x="619" y="466"/>
                  </a:cubicBezTo>
                  <a:cubicBezTo>
                    <a:pt x="677" y="474"/>
                    <a:pt x="732" y="478"/>
                    <a:pt x="786" y="478"/>
                  </a:cubicBezTo>
                  <a:cubicBezTo>
                    <a:pt x="815" y="478"/>
                    <a:pt x="844" y="477"/>
                    <a:pt x="874" y="475"/>
                  </a:cubicBezTo>
                  <a:lnTo>
                    <a:pt x="874" y="475"/>
                  </a:lnTo>
                  <a:cubicBezTo>
                    <a:pt x="884" y="499"/>
                    <a:pt x="894" y="523"/>
                    <a:pt x="903" y="549"/>
                  </a:cubicBezTo>
                  <a:cubicBezTo>
                    <a:pt x="903" y="518"/>
                    <a:pt x="903" y="502"/>
                    <a:pt x="890" y="473"/>
                  </a:cubicBezTo>
                  <a:lnTo>
                    <a:pt x="890" y="473"/>
                  </a:lnTo>
                  <a:cubicBezTo>
                    <a:pt x="910" y="471"/>
                    <a:pt x="931" y="469"/>
                    <a:pt x="953" y="466"/>
                  </a:cubicBezTo>
                  <a:cubicBezTo>
                    <a:pt x="953" y="458"/>
                    <a:pt x="927" y="454"/>
                    <a:pt x="882" y="449"/>
                  </a:cubicBezTo>
                  <a:lnTo>
                    <a:pt x="882" y="449"/>
                  </a:lnTo>
                  <a:cubicBezTo>
                    <a:pt x="865" y="373"/>
                    <a:pt x="833" y="311"/>
                    <a:pt x="786" y="249"/>
                  </a:cubicBezTo>
                  <a:cubicBezTo>
                    <a:pt x="673" y="90"/>
                    <a:pt x="499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8059452" y="4616513"/>
              <a:ext cx="15553" cy="20395"/>
            </a:xfrm>
            <a:custGeom>
              <a:rect b="b" l="l" r="r" t="t"/>
              <a:pathLst>
                <a:path extrusionOk="0" h="636" w="485">
                  <a:moveTo>
                    <a:pt x="385" y="1"/>
                  </a:moveTo>
                  <a:cubicBezTo>
                    <a:pt x="268" y="17"/>
                    <a:pt x="167" y="67"/>
                    <a:pt x="100" y="168"/>
                  </a:cubicBezTo>
                  <a:cubicBezTo>
                    <a:pt x="50" y="234"/>
                    <a:pt x="17" y="318"/>
                    <a:pt x="17" y="402"/>
                  </a:cubicBezTo>
                  <a:cubicBezTo>
                    <a:pt x="0" y="485"/>
                    <a:pt x="0" y="569"/>
                    <a:pt x="50" y="635"/>
                  </a:cubicBezTo>
                  <a:cubicBezTo>
                    <a:pt x="50" y="569"/>
                    <a:pt x="50" y="485"/>
                    <a:pt x="50" y="418"/>
                  </a:cubicBezTo>
                  <a:cubicBezTo>
                    <a:pt x="67" y="335"/>
                    <a:pt x="100" y="268"/>
                    <a:pt x="151" y="201"/>
                  </a:cubicBezTo>
                  <a:cubicBezTo>
                    <a:pt x="201" y="134"/>
                    <a:pt x="284" y="67"/>
                    <a:pt x="368" y="67"/>
                  </a:cubicBezTo>
                  <a:cubicBezTo>
                    <a:pt x="451" y="84"/>
                    <a:pt x="418" y="201"/>
                    <a:pt x="368" y="285"/>
                  </a:cubicBezTo>
                  <a:cubicBezTo>
                    <a:pt x="334" y="351"/>
                    <a:pt x="284" y="418"/>
                    <a:pt x="234" y="468"/>
                  </a:cubicBezTo>
                  <a:cubicBezTo>
                    <a:pt x="134" y="569"/>
                    <a:pt x="67" y="619"/>
                    <a:pt x="84" y="635"/>
                  </a:cubicBezTo>
                  <a:cubicBezTo>
                    <a:pt x="151" y="602"/>
                    <a:pt x="217" y="552"/>
                    <a:pt x="268" y="502"/>
                  </a:cubicBezTo>
                  <a:cubicBezTo>
                    <a:pt x="318" y="435"/>
                    <a:pt x="385" y="385"/>
                    <a:pt x="418" y="301"/>
                  </a:cubicBezTo>
                  <a:cubicBezTo>
                    <a:pt x="451" y="268"/>
                    <a:pt x="468" y="218"/>
                    <a:pt x="485" y="168"/>
                  </a:cubicBezTo>
                  <a:cubicBezTo>
                    <a:pt x="485" y="84"/>
                    <a:pt x="451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8178391" y="4627352"/>
              <a:ext cx="58972" cy="46530"/>
            </a:xfrm>
            <a:custGeom>
              <a:rect b="b" l="l" r="r" t="t"/>
              <a:pathLst>
                <a:path extrusionOk="0" h="1451" w="1839">
                  <a:moveTo>
                    <a:pt x="1596" y="1"/>
                  </a:moveTo>
                  <a:cubicBezTo>
                    <a:pt x="1550" y="1"/>
                    <a:pt x="1504" y="5"/>
                    <a:pt x="1454" y="13"/>
                  </a:cubicBezTo>
                  <a:cubicBezTo>
                    <a:pt x="819" y="47"/>
                    <a:pt x="268" y="465"/>
                    <a:pt x="67" y="1066"/>
                  </a:cubicBezTo>
                  <a:cubicBezTo>
                    <a:pt x="51" y="1166"/>
                    <a:pt x="17" y="1250"/>
                    <a:pt x="17" y="1350"/>
                  </a:cubicBezTo>
                  <a:cubicBezTo>
                    <a:pt x="1" y="1384"/>
                    <a:pt x="1" y="1417"/>
                    <a:pt x="17" y="1450"/>
                  </a:cubicBezTo>
                  <a:cubicBezTo>
                    <a:pt x="17" y="1450"/>
                    <a:pt x="34" y="1300"/>
                    <a:pt x="117" y="1083"/>
                  </a:cubicBezTo>
                  <a:cubicBezTo>
                    <a:pt x="318" y="515"/>
                    <a:pt x="853" y="97"/>
                    <a:pt x="1454" y="47"/>
                  </a:cubicBezTo>
                  <a:cubicBezTo>
                    <a:pt x="1532" y="41"/>
                    <a:pt x="1601" y="39"/>
                    <a:pt x="1658" y="39"/>
                  </a:cubicBezTo>
                  <a:cubicBezTo>
                    <a:pt x="1772" y="39"/>
                    <a:pt x="1838" y="47"/>
                    <a:pt x="1838" y="47"/>
                  </a:cubicBezTo>
                  <a:cubicBezTo>
                    <a:pt x="1805" y="30"/>
                    <a:pt x="1772" y="13"/>
                    <a:pt x="1738" y="13"/>
                  </a:cubicBezTo>
                  <a:cubicBezTo>
                    <a:pt x="1688" y="5"/>
                    <a:pt x="1642" y="1"/>
                    <a:pt x="15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8220175" y="4560780"/>
              <a:ext cx="2726" cy="67021"/>
            </a:xfrm>
            <a:custGeom>
              <a:rect b="b" l="l" r="r" t="t"/>
              <a:pathLst>
                <a:path extrusionOk="0" h="2090" w="85">
                  <a:moveTo>
                    <a:pt x="34" y="1"/>
                  </a:moveTo>
                  <a:cubicBezTo>
                    <a:pt x="1" y="335"/>
                    <a:pt x="1" y="686"/>
                    <a:pt x="1" y="1037"/>
                  </a:cubicBezTo>
                  <a:cubicBezTo>
                    <a:pt x="1" y="1388"/>
                    <a:pt x="1" y="1739"/>
                    <a:pt x="34" y="2089"/>
                  </a:cubicBezTo>
                  <a:cubicBezTo>
                    <a:pt x="84" y="1388"/>
                    <a:pt x="84" y="686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8110889" y="4658072"/>
              <a:ext cx="47716" cy="2533"/>
            </a:xfrm>
            <a:custGeom>
              <a:rect b="b" l="l" r="r" t="t"/>
              <a:pathLst>
                <a:path extrusionOk="0" h="79" w="1488">
                  <a:moveTo>
                    <a:pt x="102" y="0"/>
                  </a:moveTo>
                  <a:cubicBezTo>
                    <a:pt x="37" y="0"/>
                    <a:pt x="0" y="2"/>
                    <a:pt x="0" y="8"/>
                  </a:cubicBezTo>
                  <a:cubicBezTo>
                    <a:pt x="193" y="49"/>
                    <a:pt x="397" y="79"/>
                    <a:pt x="602" y="79"/>
                  </a:cubicBezTo>
                  <a:cubicBezTo>
                    <a:pt x="647" y="79"/>
                    <a:pt x="691" y="78"/>
                    <a:pt x="735" y="75"/>
                  </a:cubicBezTo>
                  <a:cubicBezTo>
                    <a:pt x="780" y="78"/>
                    <a:pt x="824" y="79"/>
                    <a:pt x="869" y="79"/>
                  </a:cubicBezTo>
                  <a:cubicBezTo>
                    <a:pt x="1075" y="79"/>
                    <a:pt x="1281" y="49"/>
                    <a:pt x="1487" y="8"/>
                  </a:cubicBezTo>
                  <a:lnTo>
                    <a:pt x="1471" y="8"/>
                  </a:lnTo>
                  <a:cubicBezTo>
                    <a:pt x="1471" y="2"/>
                    <a:pt x="1435" y="0"/>
                    <a:pt x="1373" y="0"/>
                  </a:cubicBezTo>
                  <a:cubicBezTo>
                    <a:pt x="1248" y="0"/>
                    <a:pt x="1014" y="8"/>
                    <a:pt x="735" y="8"/>
                  </a:cubicBezTo>
                  <a:cubicBezTo>
                    <a:pt x="468" y="8"/>
                    <a:pt x="230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8184836" y="4658842"/>
              <a:ext cx="5900" cy="9139"/>
            </a:xfrm>
            <a:custGeom>
              <a:rect b="b" l="l" r="r" t="t"/>
              <a:pathLst>
                <a:path extrusionOk="0" h="285" w="184">
                  <a:moveTo>
                    <a:pt x="167" y="0"/>
                  </a:moveTo>
                  <a:cubicBezTo>
                    <a:pt x="150" y="0"/>
                    <a:pt x="84" y="34"/>
                    <a:pt x="50" y="117"/>
                  </a:cubicBezTo>
                  <a:cubicBezTo>
                    <a:pt x="0" y="218"/>
                    <a:pt x="17" y="285"/>
                    <a:pt x="33" y="285"/>
                  </a:cubicBezTo>
                  <a:cubicBezTo>
                    <a:pt x="50" y="285"/>
                    <a:pt x="67" y="234"/>
                    <a:pt x="100" y="151"/>
                  </a:cubicBezTo>
                  <a:cubicBezTo>
                    <a:pt x="134" y="67"/>
                    <a:pt x="184" y="17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8196060" y="4644251"/>
              <a:ext cx="7023" cy="6189"/>
            </a:xfrm>
            <a:custGeom>
              <a:rect b="b" l="l" r="r" t="t"/>
              <a:pathLst>
                <a:path extrusionOk="0" h="193" w="219">
                  <a:moveTo>
                    <a:pt x="190" y="0"/>
                  </a:moveTo>
                  <a:cubicBezTo>
                    <a:pt x="167" y="0"/>
                    <a:pt x="126" y="30"/>
                    <a:pt x="84" y="71"/>
                  </a:cubicBezTo>
                  <a:cubicBezTo>
                    <a:pt x="34" y="121"/>
                    <a:pt x="1" y="171"/>
                    <a:pt x="1" y="188"/>
                  </a:cubicBezTo>
                  <a:cubicBezTo>
                    <a:pt x="4" y="191"/>
                    <a:pt x="8" y="193"/>
                    <a:pt x="13" y="193"/>
                  </a:cubicBezTo>
                  <a:cubicBezTo>
                    <a:pt x="35" y="193"/>
                    <a:pt x="77" y="163"/>
                    <a:pt x="118" y="121"/>
                  </a:cubicBezTo>
                  <a:cubicBezTo>
                    <a:pt x="185" y="54"/>
                    <a:pt x="218" y="4"/>
                    <a:pt x="201" y="4"/>
                  </a:cubicBezTo>
                  <a:cubicBezTo>
                    <a:pt x="198" y="1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8210009" y="4636651"/>
              <a:ext cx="10037" cy="4105"/>
            </a:xfrm>
            <a:custGeom>
              <a:rect b="b" l="l" r="r" t="t"/>
              <a:pathLst>
                <a:path extrusionOk="0" h="128" w="313">
                  <a:moveTo>
                    <a:pt x="216" y="1"/>
                  </a:moveTo>
                  <a:cubicBezTo>
                    <a:pt x="191" y="1"/>
                    <a:pt x="163" y="3"/>
                    <a:pt x="134" y="7"/>
                  </a:cubicBezTo>
                  <a:cubicBezTo>
                    <a:pt x="50" y="41"/>
                    <a:pt x="0" y="108"/>
                    <a:pt x="17" y="124"/>
                  </a:cubicBezTo>
                  <a:cubicBezTo>
                    <a:pt x="19" y="127"/>
                    <a:pt x="22" y="128"/>
                    <a:pt x="26" y="128"/>
                  </a:cubicBezTo>
                  <a:cubicBezTo>
                    <a:pt x="48" y="128"/>
                    <a:pt x="93" y="89"/>
                    <a:pt x="151" y="74"/>
                  </a:cubicBezTo>
                  <a:cubicBezTo>
                    <a:pt x="234" y="41"/>
                    <a:pt x="301" y="41"/>
                    <a:pt x="301" y="24"/>
                  </a:cubicBezTo>
                  <a:cubicBezTo>
                    <a:pt x="313" y="12"/>
                    <a:pt x="275" y="1"/>
                    <a:pt x="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8227165" y="4634342"/>
              <a:ext cx="5387" cy="2437"/>
            </a:xfrm>
            <a:custGeom>
              <a:rect b="b" l="l" r="r" t="t"/>
              <a:pathLst>
                <a:path extrusionOk="0" h="76" w="168">
                  <a:moveTo>
                    <a:pt x="121" y="0"/>
                  </a:moveTo>
                  <a:cubicBezTo>
                    <a:pt x="104" y="0"/>
                    <a:pt x="84" y="4"/>
                    <a:pt x="67" y="13"/>
                  </a:cubicBezTo>
                  <a:cubicBezTo>
                    <a:pt x="17" y="29"/>
                    <a:pt x="0" y="46"/>
                    <a:pt x="0" y="63"/>
                  </a:cubicBezTo>
                  <a:cubicBezTo>
                    <a:pt x="0" y="71"/>
                    <a:pt x="13" y="75"/>
                    <a:pt x="29" y="75"/>
                  </a:cubicBezTo>
                  <a:cubicBezTo>
                    <a:pt x="46" y="75"/>
                    <a:pt x="67" y="71"/>
                    <a:pt x="84" y="63"/>
                  </a:cubicBezTo>
                  <a:cubicBezTo>
                    <a:pt x="134" y="46"/>
                    <a:pt x="167" y="29"/>
                    <a:pt x="150" y="13"/>
                  </a:cubicBezTo>
                  <a:cubicBezTo>
                    <a:pt x="150" y="4"/>
                    <a:pt x="138" y="0"/>
                    <a:pt x="1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804836" y="4480964"/>
              <a:ext cx="286267" cy="207926"/>
            </a:xfrm>
            <a:custGeom>
              <a:rect b="b" l="l" r="r" t="t"/>
              <a:pathLst>
                <a:path extrusionOk="0" h="6484" w="8927">
                  <a:moveTo>
                    <a:pt x="7639" y="0"/>
                  </a:moveTo>
                  <a:lnTo>
                    <a:pt x="2827" y="1638"/>
                  </a:lnTo>
                  <a:lnTo>
                    <a:pt x="3696" y="4211"/>
                  </a:lnTo>
                  <a:cubicBezTo>
                    <a:pt x="3696" y="4211"/>
                    <a:pt x="0" y="6484"/>
                    <a:pt x="989" y="6484"/>
                  </a:cubicBezTo>
                  <a:cubicBezTo>
                    <a:pt x="1000" y="6484"/>
                    <a:pt x="1011" y="6484"/>
                    <a:pt x="1023" y="6483"/>
                  </a:cubicBezTo>
                  <a:cubicBezTo>
                    <a:pt x="1992" y="6450"/>
                    <a:pt x="7339" y="4395"/>
                    <a:pt x="8642" y="3860"/>
                  </a:cubicBezTo>
                  <a:lnTo>
                    <a:pt x="8926" y="3743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823692" y="4597753"/>
              <a:ext cx="267411" cy="91521"/>
            </a:xfrm>
            <a:custGeom>
              <a:rect b="b" l="l" r="r" t="t"/>
              <a:pathLst>
                <a:path extrusionOk="0" h="2854" w="8339">
                  <a:moveTo>
                    <a:pt x="8305" y="1"/>
                  </a:moveTo>
                  <a:lnTo>
                    <a:pt x="1922" y="2240"/>
                  </a:lnTo>
                  <a:cubicBezTo>
                    <a:pt x="1922" y="2240"/>
                    <a:pt x="1619" y="1763"/>
                    <a:pt x="1348" y="1763"/>
                  </a:cubicBezTo>
                  <a:cubicBezTo>
                    <a:pt x="1327" y="1763"/>
                    <a:pt x="1307" y="1766"/>
                    <a:pt x="1287" y="1772"/>
                  </a:cubicBezTo>
                  <a:cubicBezTo>
                    <a:pt x="1287" y="1772"/>
                    <a:pt x="0" y="2674"/>
                    <a:pt x="251" y="2841"/>
                  </a:cubicBezTo>
                  <a:cubicBezTo>
                    <a:pt x="263" y="2850"/>
                    <a:pt x="287" y="2854"/>
                    <a:pt x="320" y="2854"/>
                  </a:cubicBezTo>
                  <a:cubicBezTo>
                    <a:pt x="1014" y="2854"/>
                    <a:pt x="6106" y="1089"/>
                    <a:pt x="8338" y="101"/>
                  </a:cubicBezTo>
                  <a:lnTo>
                    <a:pt x="8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831196" y="4596695"/>
              <a:ext cx="260965" cy="90046"/>
            </a:xfrm>
            <a:custGeom>
              <a:rect b="b" l="l" r="r" t="t"/>
              <a:pathLst>
                <a:path extrusionOk="0" h="2808" w="8138">
                  <a:moveTo>
                    <a:pt x="8137" y="0"/>
                  </a:moveTo>
                  <a:cubicBezTo>
                    <a:pt x="8104" y="0"/>
                    <a:pt x="8087" y="17"/>
                    <a:pt x="8054" y="34"/>
                  </a:cubicBezTo>
                  <a:cubicBezTo>
                    <a:pt x="8087" y="34"/>
                    <a:pt x="8121" y="17"/>
                    <a:pt x="8137" y="0"/>
                  </a:cubicBezTo>
                  <a:close/>
                  <a:moveTo>
                    <a:pt x="8054" y="34"/>
                  </a:moveTo>
                  <a:lnTo>
                    <a:pt x="7820" y="117"/>
                  </a:lnTo>
                  <a:lnTo>
                    <a:pt x="6951" y="435"/>
                  </a:lnTo>
                  <a:cubicBezTo>
                    <a:pt x="6216" y="702"/>
                    <a:pt x="5213" y="1070"/>
                    <a:pt x="4077" y="1454"/>
                  </a:cubicBezTo>
                  <a:cubicBezTo>
                    <a:pt x="2958" y="1838"/>
                    <a:pt x="1939" y="2172"/>
                    <a:pt x="1187" y="2406"/>
                  </a:cubicBezTo>
                  <a:lnTo>
                    <a:pt x="318" y="2690"/>
                  </a:lnTo>
                  <a:lnTo>
                    <a:pt x="84" y="2774"/>
                  </a:lnTo>
                  <a:cubicBezTo>
                    <a:pt x="151" y="2757"/>
                    <a:pt x="234" y="2741"/>
                    <a:pt x="318" y="2707"/>
                  </a:cubicBezTo>
                  <a:cubicBezTo>
                    <a:pt x="568" y="2640"/>
                    <a:pt x="853" y="2557"/>
                    <a:pt x="1203" y="2456"/>
                  </a:cubicBezTo>
                  <a:cubicBezTo>
                    <a:pt x="1955" y="2223"/>
                    <a:pt x="2974" y="1888"/>
                    <a:pt x="4111" y="1504"/>
                  </a:cubicBezTo>
                  <a:cubicBezTo>
                    <a:pt x="5230" y="1120"/>
                    <a:pt x="6233" y="752"/>
                    <a:pt x="6968" y="468"/>
                  </a:cubicBezTo>
                  <a:lnTo>
                    <a:pt x="7820" y="134"/>
                  </a:lnTo>
                  <a:lnTo>
                    <a:pt x="8054" y="34"/>
                  </a:lnTo>
                  <a:close/>
                  <a:moveTo>
                    <a:pt x="84" y="2774"/>
                  </a:moveTo>
                  <a:cubicBezTo>
                    <a:pt x="50" y="2774"/>
                    <a:pt x="17" y="2791"/>
                    <a:pt x="0" y="2807"/>
                  </a:cubicBezTo>
                  <a:cubicBezTo>
                    <a:pt x="17" y="2791"/>
                    <a:pt x="50" y="2791"/>
                    <a:pt x="84" y="27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863327" y="4652942"/>
              <a:ext cx="23089" cy="19337"/>
            </a:xfrm>
            <a:custGeom>
              <a:rect b="b" l="l" r="r" t="t"/>
              <a:pathLst>
                <a:path extrusionOk="0" h="603" w="720">
                  <a:moveTo>
                    <a:pt x="1" y="1"/>
                  </a:moveTo>
                  <a:lnTo>
                    <a:pt x="1" y="1"/>
                  </a:lnTo>
                  <a:cubicBezTo>
                    <a:pt x="302" y="101"/>
                    <a:pt x="552" y="318"/>
                    <a:pt x="719" y="602"/>
                  </a:cubicBezTo>
                  <a:cubicBezTo>
                    <a:pt x="619" y="268"/>
                    <a:pt x="335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911012" y="4623407"/>
              <a:ext cx="12891" cy="10294"/>
            </a:xfrm>
            <a:custGeom>
              <a:rect b="b" l="l" r="r" t="t"/>
              <a:pathLst>
                <a:path extrusionOk="0" h="321" w="402">
                  <a:moveTo>
                    <a:pt x="9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19"/>
                    <a:pt x="68" y="86"/>
                    <a:pt x="185" y="187"/>
                  </a:cubicBezTo>
                  <a:cubicBezTo>
                    <a:pt x="285" y="270"/>
                    <a:pt x="385" y="320"/>
                    <a:pt x="402" y="320"/>
                  </a:cubicBezTo>
                  <a:cubicBezTo>
                    <a:pt x="402" y="303"/>
                    <a:pt x="335" y="220"/>
                    <a:pt x="218" y="136"/>
                  </a:cubicBezTo>
                  <a:cubicBezTo>
                    <a:pt x="128" y="62"/>
                    <a:pt x="3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7921209" y="4616898"/>
              <a:ext cx="12891" cy="5740"/>
            </a:xfrm>
            <a:custGeom>
              <a:rect b="b" l="l" r="r" t="t"/>
              <a:pathLst>
                <a:path extrusionOk="0" h="179" w="402">
                  <a:moveTo>
                    <a:pt x="15" y="1"/>
                  </a:moveTo>
                  <a:cubicBezTo>
                    <a:pt x="8" y="1"/>
                    <a:pt x="3" y="2"/>
                    <a:pt x="0" y="5"/>
                  </a:cubicBezTo>
                  <a:cubicBezTo>
                    <a:pt x="0" y="22"/>
                    <a:pt x="84" y="72"/>
                    <a:pt x="184" y="122"/>
                  </a:cubicBezTo>
                  <a:cubicBezTo>
                    <a:pt x="272" y="160"/>
                    <a:pt x="341" y="179"/>
                    <a:pt x="377" y="179"/>
                  </a:cubicBezTo>
                  <a:cubicBezTo>
                    <a:pt x="389" y="179"/>
                    <a:pt x="397" y="176"/>
                    <a:pt x="401" y="172"/>
                  </a:cubicBezTo>
                  <a:cubicBezTo>
                    <a:pt x="401" y="156"/>
                    <a:pt x="318" y="105"/>
                    <a:pt x="218" y="72"/>
                  </a:cubicBezTo>
                  <a:cubicBezTo>
                    <a:pt x="121" y="31"/>
                    <a:pt x="48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7920664" y="4605257"/>
              <a:ext cx="16643" cy="5932"/>
            </a:xfrm>
            <a:custGeom>
              <a:rect b="b" l="l" r="r" t="t"/>
              <a:pathLst>
                <a:path extrusionOk="0" h="185" w="519">
                  <a:moveTo>
                    <a:pt x="502" y="1"/>
                  </a:moveTo>
                  <a:cubicBezTo>
                    <a:pt x="418" y="1"/>
                    <a:pt x="318" y="17"/>
                    <a:pt x="251" y="67"/>
                  </a:cubicBezTo>
                  <a:cubicBezTo>
                    <a:pt x="101" y="118"/>
                    <a:pt x="1" y="168"/>
                    <a:pt x="1" y="184"/>
                  </a:cubicBezTo>
                  <a:cubicBezTo>
                    <a:pt x="101" y="184"/>
                    <a:pt x="184" y="151"/>
                    <a:pt x="268" y="118"/>
                  </a:cubicBezTo>
                  <a:cubicBezTo>
                    <a:pt x="402" y="67"/>
                    <a:pt x="519" y="17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7918516" y="4594001"/>
              <a:ext cx="17733" cy="7600"/>
            </a:xfrm>
            <a:custGeom>
              <a:rect b="b" l="l" r="r" t="t"/>
              <a:pathLst>
                <a:path extrusionOk="0" h="237" w="553">
                  <a:moveTo>
                    <a:pt x="552" y="1"/>
                  </a:moveTo>
                  <a:cubicBezTo>
                    <a:pt x="368" y="84"/>
                    <a:pt x="185" y="168"/>
                    <a:pt x="1" y="235"/>
                  </a:cubicBezTo>
                  <a:cubicBezTo>
                    <a:pt x="15" y="236"/>
                    <a:pt x="30" y="237"/>
                    <a:pt x="45" y="237"/>
                  </a:cubicBezTo>
                  <a:cubicBezTo>
                    <a:pt x="230" y="237"/>
                    <a:pt x="413" y="140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7881542" y="4613627"/>
              <a:ext cx="32196" cy="12795"/>
            </a:xfrm>
            <a:custGeom>
              <a:rect b="b" l="l" r="r" t="t"/>
              <a:pathLst>
                <a:path extrusionOk="0" h="399" w="1004">
                  <a:moveTo>
                    <a:pt x="435" y="57"/>
                  </a:moveTo>
                  <a:cubicBezTo>
                    <a:pt x="552" y="57"/>
                    <a:pt x="669" y="91"/>
                    <a:pt x="770" y="141"/>
                  </a:cubicBezTo>
                  <a:cubicBezTo>
                    <a:pt x="824" y="173"/>
                    <a:pt x="878" y="220"/>
                    <a:pt x="923" y="271"/>
                  </a:cubicBezTo>
                  <a:lnTo>
                    <a:pt x="923" y="271"/>
                  </a:lnTo>
                  <a:cubicBezTo>
                    <a:pt x="869" y="286"/>
                    <a:pt x="788" y="307"/>
                    <a:pt x="686" y="324"/>
                  </a:cubicBezTo>
                  <a:cubicBezTo>
                    <a:pt x="586" y="341"/>
                    <a:pt x="469" y="341"/>
                    <a:pt x="352" y="341"/>
                  </a:cubicBezTo>
                  <a:cubicBezTo>
                    <a:pt x="285" y="341"/>
                    <a:pt x="218" y="341"/>
                    <a:pt x="151" y="324"/>
                  </a:cubicBezTo>
                  <a:cubicBezTo>
                    <a:pt x="85" y="308"/>
                    <a:pt x="51" y="258"/>
                    <a:pt x="85" y="207"/>
                  </a:cubicBezTo>
                  <a:cubicBezTo>
                    <a:pt x="168" y="107"/>
                    <a:pt x="302" y="57"/>
                    <a:pt x="435" y="57"/>
                  </a:cubicBezTo>
                  <a:close/>
                  <a:moveTo>
                    <a:pt x="452" y="0"/>
                  </a:moveTo>
                  <a:cubicBezTo>
                    <a:pt x="300" y="0"/>
                    <a:pt x="148" y="60"/>
                    <a:pt x="34" y="174"/>
                  </a:cubicBezTo>
                  <a:cubicBezTo>
                    <a:pt x="1" y="224"/>
                    <a:pt x="1" y="274"/>
                    <a:pt x="18" y="324"/>
                  </a:cubicBezTo>
                  <a:cubicBezTo>
                    <a:pt x="51" y="358"/>
                    <a:pt x="85" y="375"/>
                    <a:pt x="135" y="391"/>
                  </a:cubicBezTo>
                  <a:cubicBezTo>
                    <a:pt x="179" y="391"/>
                    <a:pt x="224" y="399"/>
                    <a:pt x="273" y="399"/>
                  </a:cubicBezTo>
                  <a:cubicBezTo>
                    <a:pt x="298" y="399"/>
                    <a:pt x="324" y="397"/>
                    <a:pt x="352" y="391"/>
                  </a:cubicBezTo>
                  <a:cubicBezTo>
                    <a:pt x="469" y="391"/>
                    <a:pt x="586" y="391"/>
                    <a:pt x="703" y="358"/>
                  </a:cubicBezTo>
                  <a:cubicBezTo>
                    <a:pt x="779" y="345"/>
                    <a:pt x="865" y="323"/>
                    <a:pt x="939" y="290"/>
                  </a:cubicBezTo>
                  <a:lnTo>
                    <a:pt x="939" y="290"/>
                  </a:lnTo>
                  <a:cubicBezTo>
                    <a:pt x="957" y="312"/>
                    <a:pt x="973" y="335"/>
                    <a:pt x="987" y="358"/>
                  </a:cubicBezTo>
                  <a:cubicBezTo>
                    <a:pt x="1003" y="358"/>
                    <a:pt x="988" y="328"/>
                    <a:pt x="958" y="282"/>
                  </a:cubicBezTo>
                  <a:lnTo>
                    <a:pt x="958" y="282"/>
                  </a:lnTo>
                  <a:cubicBezTo>
                    <a:pt x="974" y="274"/>
                    <a:pt x="989" y="266"/>
                    <a:pt x="1003" y="258"/>
                  </a:cubicBezTo>
                  <a:cubicBezTo>
                    <a:pt x="1003" y="255"/>
                    <a:pt x="1001" y="254"/>
                    <a:pt x="997" y="254"/>
                  </a:cubicBezTo>
                  <a:cubicBezTo>
                    <a:pt x="988" y="254"/>
                    <a:pt x="971" y="258"/>
                    <a:pt x="946" y="265"/>
                  </a:cubicBezTo>
                  <a:lnTo>
                    <a:pt x="946" y="265"/>
                  </a:lnTo>
                  <a:cubicBezTo>
                    <a:pt x="899" y="201"/>
                    <a:pt x="850" y="139"/>
                    <a:pt x="786" y="107"/>
                  </a:cubicBezTo>
                  <a:cubicBezTo>
                    <a:pt x="685" y="35"/>
                    <a:pt x="568" y="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7907260" y="4600447"/>
              <a:ext cx="12378" cy="22543"/>
            </a:xfrm>
            <a:custGeom>
              <a:rect b="b" l="l" r="r" t="t"/>
              <a:pathLst>
                <a:path extrusionOk="0" h="703" w="386">
                  <a:moveTo>
                    <a:pt x="235" y="0"/>
                  </a:moveTo>
                  <a:cubicBezTo>
                    <a:pt x="135" y="50"/>
                    <a:pt x="51" y="134"/>
                    <a:pt x="34" y="251"/>
                  </a:cubicBezTo>
                  <a:cubicBezTo>
                    <a:pt x="1" y="334"/>
                    <a:pt x="1" y="418"/>
                    <a:pt x="18" y="502"/>
                  </a:cubicBezTo>
                  <a:cubicBezTo>
                    <a:pt x="34" y="585"/>
                    <a:pt x="68" y="652"/>
                    <a:pt x="135" y="702"/>
                  </a:cubicBezTo>
                  <a:cubicBezTo>
                    <a:pt x="101" y="635"/>
                    <a:pt x="85" y="568"/>
                    <a:pt x="68" y="502"/>
                  </a:cubicBezTo>
                  <a:cubicBezTo>
                    <a:pt x="51" y="418"/>
                    <a:pt x="68" y="334"/>
                    <a:pt x="85" y="268"/>
                  </a:cubicBezTo>
                  <a:cubicBezTo>
                    <a:pt x="118" y="184"/>
                    <a:pt x="168" y="84"/>
                    <a:pt x="252" y="67"/>
                  </a:cubicBezTo>
                  <a:cubicBezTo>
                    <a:pt x="255" y="66"/>
                    <a:pt x="259" y="66"/>
                    <a:pt x="263" y="66"/>
                  </a:cubicBezTo>
                  <a:cubicBezTo>
                    <a:pt x="320" y="66"/>
                    <a:pt x="334" y="189"/>
                    <a:pt x="318" y="268"/>
                  </a:cubicBezTo>
                  <a:cubicBezTo>
                    <a:pt x="302" y="334"/>
                    <a:pt x="285" y="418"/>
                    <a:pt x="252" y="485"/>
                  </a:cubicBezTo>
                  <a:cubicBezTo>
                    <a:pt x="201" y="618"/>
                    <a:pt x="151" y="685"/>
                    <a:pt x="151" y="702"/>
                  </a:cubicBezTo>
                  <a:cubicBezTo>
                    <a:pt x="218" y="652"/>
                    <a:pt x="268" y="585"/>
                    <a:pt x="285" y="502"/>
                  </a:cubicBezTo>
                  <a:cubicBezTo>
                    <a:pt x="335" y="435"/>
                    <a:pt x="352" y="351"/>
                    <a:pt x="369" y="268"/>
                  </a:cubicBezTo>
                  <a:cubicBezTo>
                    <a:pt x="385" y="217"/>
                    <a:pt x="385" y="167"/>
                    <a:pt x="385" y="117"/>
                  </a:cubicBezTo>
                  <a:cubicBezTo>
                    <a:pt x="369" y="50"/>
                    <a:pt x="302" y="0"/>
                    <a:pt x="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8032131" y="4555424"/>
              <a:ext cx="42361" cy="62724"/>
            </a:xfrm>
            <a:custGeom>
              <a:rect b="b" l="l" r="r" t="t"/>
              <a:pathLst>
                <a:path extrusionOk="0" h="1956" w="1321">
                  <a:moveTo>
                    <a:pt x="1320" y="1"/>
                  </a:moveTo>
                  <a:cubicBezTo>
                    <a:pt x="1287" y="1"/>
                    <a:pt x="1253" y="1"/>
                    <a:pt x="1220" y="17"/>
                  </a:cubicBezTo>
                  <a:cubicBezTo>
                    <a:pt x="1136" y="34"/>
                    <a:pt x="1036" y="68"/>
                    <a:pt x="952" y="101"/>
                  </a:cubicBezTo>
                  <a:cubicBezTo>
                    <a:pt x="368" y="352"/>
                    <a:pt x="0" y="936"/>
                    <a:pt x="17" y="1571"/>
                  </a:cubicBezTo>
                  <a:cubicBezTo>
                    <a:pt x="17" y="1672"/>
                    <a:pt x="34" y="1755"/>
                    <a:pt x="50" y="1855"/>
                  </a:cubicBezTo>
                  <a:cubicBezTo>
                    <a:pt x="50" y="1889"/>
                    <a:pt x="67" y="1922"/>
                    <a:pt x="84" y="1956"/>
                  </a:cubicBezTo>
                  <a:cubicBezTo>
                    <a:pt x="100" y="1939"/>
                    <a:pt x="50" y="1805"/>
                    <a:pt x="67" y="1571"/>
                  </a:cubicBezTo>
                  <a:cubicBezTo>
                    <a:pt x="67" y="953"/>
                    <a:pt x="418" y="402"/>
                    <a:pt x="969" y="134"/>
                  </a:cubicBezTo>
                  <a:cubicBezTo>
                    <a:pt x="1186" y="34"/>
                    <a:pt x="1320" y="17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8036396" y="4497029"/>
              <a:ext cx="22543" cy="63269"/>
            </a:xfrm>
            <a:custGeom>
              <a:rect b="b" l="l" r="r" t="t"/>
              <a:pathLst>
                <a:path extrusionOk="0" h="1973" w="703">
                  <a:moveTo>
                    <a:pt x="1" y="1"/>
                  </a:moveTo>
                  <a:cubicBezTo>
                    <a:pt x="201" y="669"/>
                    <a:pt x="435" y="1320"/>
                    <a:pt x="703" y="1972"/>
                  </a:cubicBezTo>
                  <a:cubicBezTo>
                    <a:pt x="619" y="1621"/>
                    <a:pt x="519" y="1304"/>
                    <a:pt x="385" y="970"/>
                  </a:cubicBezTo>
                  <a:cubicBezTo>
                    <a:pt x="285" y="635"/>
                    <a:pt x="151" y="3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7965687" y="4610580"/>
              <a:ext cx="45023" cy="15617"/>
            </a:xfrm>
            <a:custGeom>
              <a:rect b="b" l="l" r="r" t="t"/>
              <a:pathLst>
                <a:path extrusionOk="0" h="487" w="1404">
                  <a:moveTo>
                    <a:pt x="1384" y="0"/>
                  </a:moveTo>
                  <a:cubicBezTo>
                    <a:pt x="1352" y="0"/>
                    <a:pt x="1064" y="126"/>
                    <a:pt x="702" y="252"/>
                  </a:cubicBezTo>
                  <a:cubicBezTo>
                    <a:pt x="318" y="386"/>
                    <a:pt x="0" y="470"/>
                    <a:pt x="0" y="486"/>
                  </a:cubicBezTo>
                  <a:cubicBezTo>
                    <a:pt x="485" y="419"/>
                    <a:pt x="969" y="252"/>
                    <a:pt x="1404" y="2"/>
                  </a:cubicBezTo>
                  <a:lnTo>
                    <a:pt x="1387" y="2"/>
                  </a:lnTo>
                  <a:cubicBezTo>
                    <a:pt x="1387" y="1"/>
                    <a:pt x="1386" y="0"/>
                    <a:pt x="1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8037999" y="4599902"/>
              <a:ext cx="3271" cy="10294"/>
            </a:xfrm>
            <a:custGeom>
              <a:rect b="b" l="l" r="r" t="t"/>
              <a:pathLst>
                <a:path extrusionOk="0" h="321" w="102">
                  <a:moveTo>
                    <a:pt x="84" y="1"/>
                  </a:moveTo>
                  <a:lnTo>
                    <a:pt x="84" y="1"/>
                  </a:lnTo>
                  <a:cubicBezTo>
                    <a:pt x="68" y="1"/>
                    <a:pt x="18" y="67"/>
                    <a:pt x="1" y="151"/>
                  </a:cubicBezTo>
                  <a:cubicBezTo>
                    <a:pt x="1" y="243"/>
                    <a:pt x="29" y="320"/>
                    <a:pt x="46" y="320"/>
                  </a:cubicBezTo>
                  <a:cubicBezTo>
                    <a:pt x="48" y="320"/>
                    <a:pt x="50" y="319"/>
                    <a:pt x="51" y="318"/>
                  </a:cubicBezTo>
                  <a:cubicBezTo>
                    <a:pt x="68" y="318"/>
                    <a:pt x="68" y="251"/>
                    <a:pt x="68" y="168"/>
                  </a:cubicBezTo>
                  <a:cubicBezTo>
                    <a:pt x="84" y="84"/>
                    <a:pt x="101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8042841" y="4582104"/>
              <a:ext cx="4842" cy="7760"/>
            </a:xfrm>
            <a:custGeom>
              <a:rect b="b" l="l" r="r" t="t"/>
              <a:pathLst>
                <a:path extrusionOk="0" h="242" w="151">
                  <a:moveTo>
                    <a:pt x="127" y="1"/>
                  </a:moveTo>
                  <a:cubicBezTo>
                    <a:pt x="108" y="1"/>
                    <a:pt x="79" y="46"/>
                    <a:pt x="50" y="104"/>
                  </a:cubicBezTo>
                  <a:cubicBezTo>
                    <a:pt x="17" y="171"/>
                    <a:pt x="0" y="238"/>
                    <a:pt x="17" y="238"/>
                  </a:cubicBezTo>
                  <a:cubicBezTo>
                    <a:pt x="19" y="240"/>
                    <a:pt x="22" y="241"/>
                    <a:pt x="24" y="241"/>
                  </a:cubicBezTo>
                  <a:cubicBezTo>
                    <a:pt x="42" y="241"/>
                    <a:pt x="71" y="196"/>
                    <a:pt x="101" y="138"/>
                  </a:cubicBezTo>
                  <a:cubicBezTo>
                    <a:pt x="134" y="71"/>
                    <a:pt x="151" y="4"/>
                    <a:pt x="134" y="4"/>
                  </a:cubicBezTo>
                  <a:cubicBezTo>
                    <a:pt x="132" y="2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8053007" y="4569598"/>
              <a:ext cx="8081" cy="6317"/>
            </a:xfrm>
            <a:custGeom>
              <a:rect b="b" l="l" r="r" t="t"/>
              <a:pathLst>
                <a:path extrusionOk="0" h="197" w="252">
                  <a:moveTo>
                    <a:pt x="227" y="1"/>
                  </a:moveTo>
                  <a:cubicBezTo>
                    <a:pt x="198" y="1"/>
                    <a:pt x="146" y="15"/>
                    <a:pt x="101" y="60"/>
                  </a:cubicBezTo>
                  <a:cubicBezTo>
                    <a:pt x="17" y="110"/>
                    <a:pt x="1" y="194"/>
                    <a:pt x="17" y="194"/>
                  </a:cubicBezTo>
                  <a:cubicBezTo>
                    <a:pt x="19" y="195"/>
                    <a:pt x="21" y="196"/>
                    <a:pt x="23" y="196"/>
                  </a:cubicBezTo>
                  <a:cubicBezTo>
                    <a:pt x="42" y="196"/>
                    <a:pt x="75" y="138"/>
                    <a:pt x="134" y="93"/>
                  </a:cubicBezTo>
                  <a:cubicBezTo>
                    <a:pt x="185" y="60"/>
                    <a:pt x="251" y="27"/>
                    <a:pt x="251" y="10"/>
                  </a:cubicBezTo>
                  <a:cubicBezTo>
                    <a:pt x="251" y="4"/>
                    <a:pt x="242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8067469" y="4562736"/>
              <a:ext cx="4874" cy="3656"/>
            </a:xfrm>
            <a:custGeom>
              <a:rect b="b" l="l" r="r" t="t"/>
              <a:pathLst>
                <a:path extrusionOk="0" h="114" w="152">
                  <a:moveTo>
                    <a:pt x="118" y="0"/>
                  </a:moveTo>
                  <a:cubicBezTo>
                    <a:pt x="100" y="0"/>
                    <a:pt x="75" y="16"/>
                    <a:pt x="51" y="40"/>
                  </a:cubicBezTo>
                  <a:cubicBezTo>
                    <a:pt x="18" y="74"/>
                    <a:pt x="1" y="107"/>
                    <a:pt x="1" y="107"/>
                  </a:cubicBezTo>
                  <a:cubicBezTo>
                    <a:pt x="6" y="112"/>
                    <a:pt x="12" y="114"/>
                    <a:pt x="19" y="114"/>
                  </a:cubicBezTo>
                  <a:cubicBezTo>
                    <a:pt x="37" y="114"/>
                    <a:pt x="61" y="102"/>
                    <a:pt x="84" y="90"/>
                  </a:cubicBezTo>
                  <a:cubicBezTo>
                    <a:pt x="118" y="57"/>
                    <a:pt x="151" y="23"/>
                    <a:pt x="135" y="7"/>
                  </a:cubicBezTo>
                  <a:cubicBezTo>
                    <a:pt x="130" y="2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7568659" y="3007494"/>
              <a:ext cx="723892" cy="1610109"/>
            </a:xfrm>
            <a:custGeom>
              <a:rect b="b" l="l" r="r" t="t"/>
              <a:pathLst>
                <a:path extrusionOk="0" h="50210" w="22574">
                  <a:moveTo>
                    <a:pt x="13601" y="7052"/>
                  </a:moveTo>
                  <a:cubicBezTo>
                    <a:pt x="13785" y="9458"/>
                    <a:pt x="14286" y="29174"/>
                    <a:pt x="14169" y="40753"/>
                  </a:cubicBezTo>
                  <a:cubicBezTo>
                    <a:pt x="12197" y="34604"/>
                    <a:pt x="9023" y="26601"/>
                    <a:pt x="9040" y="25765"/>
                  </a:cubicBezTo>
                  <a:cubicBezTo>
                    <a:pt x="9090" y="24395"/>
                    <a:pt x="13601" y="7052"/>
                    <a:pt x="13601" y="7052"/>
                  </a:cubicBezTo>
                  <a:close/>
                  <a:moveTo>
                    <a:pt x="7435" y="1"/>
                  </a:moveTo>
                  <a:cubicBezTo>
                    <a:pt x="7435" y="1"/>
                    <a:pt x="0" y="22557"/>
                    <a:pt x="1320" y="27921"/>
                  </a:cubicBezTo>
                  <a:cubicBezTo>
                    <a:pt x="2907" y="34354"/>
                    <a:pt x="10243" y="49441"/>
                    <a:pt x="10243" y="49441"/>
                  </a:cubicBezTo>
                  <a:lnTo>
                    <a:pt x="14152" y="48422"/>
                  </a:lnTo>
                  <a:lnTo>
                    <a:pt x="14152" y="48422"/>
                  </a:lnTo>
                  <a:cubicBezTo>
                    <a:pt x="14136" y="49408"/>
                    <a:pt x="14152" y="49959"/>
                    <a:pt x="14152" y="49959"/>
                  </a:cubicBezTo>
                  <a:lnTo>
                    <a:pt x="21521" y="50210"/>
                  </a:lnTo>
                  <a:lnTo>
                    <a:pt x="22573" y="1"/>
                  </a:lnTo>
                  <a:lnTo>
                    <a:pt x="13400" y="268"/>
                  </a:lnTo>
                  <a:lnTo>
                    <a:pt x="74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8021388" y="4208775"/>
              <a:ext cx="4874" cy="397605"/>
            </a:xfrm>
            <a:custGeom>
              <a:rect b="b" l="l" r="r" t="t"/>
              <a:pathLst>
                <a:path extrusionOk="0" h="12399" w="152">
                  <a:moveTo>
                    <a:pt x="84" y="0"/>
                  </a:moveTo>
                  <a:cubicBezTo>
                    <a:pt x="68" y="167"/>
                    <a:pt x="51" y="335"/>
                    <a:pt x="51" y="502"/>
                  </a:cubicBezTo>
                  <a:cubicBezTo>
                    <a:pt x="51" y="836"/>
                    <a:pt x="51" y="1270"/>
                    <a:pt x="34" y="1822"/>
                  </a:cubicBezTo>
                  <a:cubicBezTo>
                    <a:pt x="18" y="2941"/>
                    <a:pt x="1" y="4495"/>
                    <a:pt x="1" y="6199"/>
                  </a:cubicBezTo>
                  <a:cubicBezTo>
                    <a:pt x="1" y="7903"/>
                    <a:pt x="1" y="9457"/>
                    <a:pt x="1" y="10577"/>
                  </a:cubicBezTo>
                  <a:cubicBezTo>
                    <a:pt x="18" y="11128"/>
                    <a:pt x="18" y="11579"/>
                    <a:pt x="34" y="11914"/>
                  </a:cubicBezTo>
                  <a:cubicBezTo>
                    <a:pt x="18" y="12064"/>
                    <a:pt x="34" y="12231"/>
                    <a:pt x="51" y="12398"/>
                  </a:cubicBezTo>
                  <a:cubicBezTo>
                    <a:pt x="68" y="12231"/>
                    <a:pt x="84" y="12064"/>
                    <a:pt x="84" y="11914"/>
                  </a:cubicBezTo>
                  <a:cubicBezTo>
                    <a:pt x="84" y="11563"/>
                    <a:pt x="101" y="11128"/>
                    <a:pt x="101" y="10577"/>
                  </a:cubicBezTo>
                  <a:cubicBezTo>
                    <a:pt x="118" y="9457"/>
                    <a:pt x="135" y="7903"/>
                    <a:pt x="135" y="6199"/>
                  </a:cubicBezTo>
                  <a:cubicBezTo>
                    <a:pt x="151" y="4495"/>
                    <a:pt x="151" y="2941"/>
                    <a:pt x="135" y="1822"/>
                  </a:cubicBezTo>
                  <a:cubicBezTo>
                    <a:pt x="118" y="1270"/>
                    <a:pt x="118" y="836"/>
                    <a:pt x="118" y="502"/>
                  </a:cubicBezTo>
                  <a:cubicBezTo>
                    <a:pt x="118" y="335"/>
                    <a:pt x="101" y="167"/>
                    <a:pt x="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8137665" y="3029460"/>
              <a:ext cx="152192" cy="105117"/>
            </a:xfrm>
            <a:custGeom>
              <a:rect b="b" l="l" r="r" t="t"/>
              <a:pathLst>
                <a:path extrusionOk="0" h="3278" w="4746">
                  <a:moveTo>
                    <a:pt x="17" y="1"/>
                  </a:moveTo>
                  <a:cubicBezTo>
                    <a:pt x="1" y="84"/>
                    <a:pt x="1" y="185"/>
                    <a:pt x="17" y="268"/>
                  </a:cubicBezTo>
                  <a:cubicBezTo>
                    <a:pt x="34" y="502"/>
                    <a:pt x="84" y="736"/>
                    <a:pt x="168" y="953"/>
                  </a:cubicBezTo>
                  <a:cubicBezTo>
                    <a:pt x="619" y="2352"/>
                    <a:pt x="1923" y="3277"/>
                    <a:pt x="3361" y="3277"/>
                  </a:cubicBezTo>
                  <a:cubicBezTo>
                    <a:pt x="3521" y="3277"/>
                    <a:pt x="3682" y="3266"/>
                    <a:pt x="3844" y="3242"/>
                  </a:cubicBezTo>
                  <a:cubicBezTo>
                    <a:pt x="4078" y="3209"/>
                    <a:pt x="4295" y="3159"/>
                    <a:pt x="4512" y="3075"/>
                  </a:cubicBezTo>
                  <a:cubicBezTo>
                    <a:pt x="4596" y="3042"/>
                    <a:pt x="4679" y="3008"/>
                    <a:pt x="4746" y="2958"/>
                  </a:cubicBezTo>
                  <a:lnTo>
                    <a:pt x="4746" y="2958"/>
                  </a:lnTo>
                  <a:cubicBezTo>
                    <a:pt x="4445" y="3042"/>
                    <a:pt x="4144" y="3109"/>
                    <a:pt x="3827" y="3142"/>
                  </a:cubicBezTo>
                  <a:cubicBezTo>
                    <a:pt x="3704" y="3155"/>
                    <a:pt x="3581" y="3162"/>
                    <a:pt x="3460" y="3162"/>
                  </a:cubicBezTo>
                  <a:cubicBezTo>
                    <a:pt x="2031" y="3162"/>
                    <a:pt x="744" y="2275"/>
                    <a:pt x="251" y="920"/>
                  </a:cubicBezTo>
                  <a:cubicBezTo>
                    <a:pt x="151" y="619"/>
                    <a:pt x="68" y="318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7980149" y="3032154"/>
              <a:ext cx="36461" cy="195932"/>
            </a:xfrm>
            <a:custGeom>
              <a:rect b="b" l="l" r="r" t="t"/>
              <a:pathLst>
                <a:path extrusionOk="0" h="6110" w="1137">
                  <a:moveTo>
                    <a:pt x="117" y="0"/>
                  </a:moveTo>
                  <a:cubicBezTo>
                    <a:pt x="84" y="84"/>
                    <a:pt x="84" y="168"/>
                    <a:pt x="84" y="251"/>
                  </a:cubicBezTo>
                  <a:cubicBezTo>
                    <a:pt x="67" y="435"/>
                    <a:pt x="67" y="669"/>
                    <a:pt x="50" y="970"/>
                  </a:cubicBezTo>
                  <a:cubicBezTo>
                    <a:pt x="34" y="1588"/>
                    <a:pt x="34" y="2423"/>
                    <a:pt x="17" y="3342"/>
                  </a:cubicBezTo>
                  <a:cubicBezTo>
                    <a:pt x="17" y="3810"/>
                    <a:pt x="17" y="4244"/>
                    <a:pt x="17" y="4645"/>
                  </a:cubicBezTo>
                  <a:cubicBezTo>
                    <a:pt x="0" y="5013"/>
                    <a:pt x="84" y="5381"/>
                    <a:pt x="268" y="5698"/>
                  </a:cubicBezTo>
                  <a:cubicBezTo>
                    <a:pt x="401" y="5915"/>
                    <a:pt x="619" y="6066"/>
                    <a:pt x="869" y="6099"/>
                  </a:cubicBezTo>
                  <a:cubicBezTo>
                    <a:pt x="900" y="6105"/>
                    <a:pt x="933" y="6109"/>
                    <a:pt x="966" y="6109"/>
                  </a:cubicBezTo>
                  <a:cubicBezTo>
                    <a:pt x="1024" y="6109"/>
                    <a:pt x="1084" y="6097"/>
                    <a:pt x="1137" y="6066"/>
                  </a:cubicBezTo>
                  <a:cubicBezTo>
                    <a:pt x="1053" y="6066"/>
                    <a:pt x="969" y="6066"/>
                    <a:pt x="886" y="6049"/>
                  </a:cubicBezTo>
                  <a:cubicBezTo>
                    <a:pt x="652" y="5982"/>
                    <a:pt x="468" y="5848"/>
                    <a:pt x="351" y="5648"/>
                  </a:cubicBezTo>
                  <a:cubicBezTo>
                    <a:pt x="184" y="5330"/>
                    <a:pt x="117" y="4996"/>
                    <a:pt x="151" y="4645"/>
                  </a:cubicBezTo>
                  <a:cubicBezTo>
                    <a:pt x="151" y="4244"/>
                    <a:pt x="151" y="3810"/>
                    <a:pt x="167" y="3342"/>
                  </a:cubicBezTo>
                  <a:cubicBezTo>
                    <a:pt x="167" y="2423"/>
                    <a:pt x="167" y="1588"/>
                    <a:pt x="151" y="970"/>
                  </a:cubicBezTo>
                  <a:cubicBezTo>
                    <a:pt x="151" y="669"/>
                    <a:pt x="151" y="435"/>
                    <a:pt x="134" y="251"/>
                  </a:cubicBezTo>
                  <a:cubicBezTo>
                    <a:pt x="134" y="168"/>
                    <a:pt x="134" y="84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7789412" y="3038054"/>
              <a:ext cx="124871" cy="94727"/>
            </a:xfrm>
            <a:custGeom>
              <a:rect b="b" l="l" r="r" t="t"/>
              <a:pathLst>
                <a:path extrusionOk="0" h="2954" w="3894">
                  <a:moveTo>
                    <a:pt x="3893" y="0"/>
                  </a:moveTo>
                  <a:cubicBezTo>
                    <a:pt x="3876" y="0"/>
                    <a:pt x="3760" y="268"/>
                    <a:pt x="3526" y="652"/>
                  </a:cubicBezTo>
                  <a:cubicBezTo>
                    <a:pt x="2874" y="1671"/>
                    <a:pt x="1888" y="2423"/>
                    <a:pt x="735" y="2757"/>
                  </a:cubicBezTo>
                  <a:cubicBezTo>
                    <a:pt x="284" y="2891"/>
                    <a:pt x="0" y="2908"/>
                    <a:pt x="0" y="2941"/>
                  </a:cubicBezTo>
                  <a:cubicBezTo>
                    <a:pt x="34" y="2949"/>
                    <a:pt x="67" y="2953"/>
                    <a:pt x="100" y="2953"/>
                  </a:cubicBezTo>
                  <a:cubicBezTo>
                    <a:pt x="134" y="2953"/>
                    <a:pt x="167" y="2949"/>
                    <a:pt x="201" y="2941"/>
                  </a:cubicBezTo>
                  <a:cubicBezTo>
                    <a:pt x="384" y="2924"/>
                    <a:pt x="568" y="2891"/>
                    <a:pt x="752" y="2857"/>
                  </a:cubicBezTo>
                  <a:cubicBezTo>
                    <a:pt x="1955" y="2557"/>
                    <a:pt x="2991" y="1788"/>
                    <a:pt x="3609" y="702"/>
                  </a:cubicBezTo>
                  <a:cubicBezTo>
                    <a:pt x="3709" y="552"/>
                    <a:pt x="3776" y="385"/>
                    <a:pt x="3843" y="201"/>
                  </a:cubicBezTo>
                  <a:cubicBezTo>
                    <a:pt x="3876" y="134"/>
                    <a:pt x="3893" y="67"/>
                    <a:pt x="38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7668838" y="2169506"/>
              <a:ext cx="735693" cy="846614"/>
            </a:xfrm>
            <a:custGeom>
              <a:rect b="b" l="l" r="r" t="t"/>
              <a:pathLst>
                <a:path extrusionOk="0" h="26401" w="22942">
                  <a:moveTo>
                    <a:pt x="10828" y="201"/>
                  </a:moveTo>
                  <a:cubicBezTo>
                    <a:pt x="10026" y="301"/>
                    <a:pt x="8789" y="1"/>
                    <a:pt x="6032" y="1421"/>
                  </a:cubicBezTo>
                  <a:cubicBezTo>
                    <a:pt x="4880" y="2006"/>
                    <a:pt x="3927" y="2925"/>
                    <a:pt x="3292" y="4061"/>
                  </a:cubicBezTo>
                  <a:lnTo>
                    <a:pt x="1" y="9942"/>
                  </a:lnTo>
                  <a:lnTo>
                    <a:pt x="4612" y="12833"/>
                  </a:lnTo>
                  <a:lnTo>
                    <a:pt x="5832" y="9274"/>
                  </a:lnTo>
                  <a:lnTo>
                    <a:pt x="4946" y="17261"/>
                  </a:lnTo>
                  <a:lnTo>
                    <a:pt x="3543" y="26400"/>
                  </a:lnTo>
                  <a:lnTo>
                    <a:pt x="20168" y="26400"/>
                  </a:lnTo>
                  <a:lnTo>
                    <a:pt x="19951" y="15874"/>
                  </a:lnTo>
                  <a:lnTo>
                    <a:pt x="19951" y="15874"/>
                  </a:lnTo>
                  <a:cubicBezTo>
                    <a:pt x="19952" y="15894"/>
                    <a:pt x="19952" y="15903"/>
                    <a:pt x="19953" y="15903"/>
                  </a:cubicBezTo>
                  <a:cubicBezTo>
                    <a:pt x="19964" y="15903"/>
                    <a:pt x="19934" y="12766"/>
                    <a:pt x="19934" y="12766"/>
                  </a:cubicBezTo>
                  <a:lnTo>
                    <a:pt x="22942" y="4545"/>
                  </a:lnTo>
                  <a:cubicBezTo>
                    <a:pt x="22206" y="3125"/>
                    <a:pt x="21688" y="2306"/>
                    <a:pt x="20335" y="1471"/>
                  </a:cubicBezTo>
                  <a:cubicBezTo>
                    <a:pt x="19416" y="903"/>
                    <a:pt x="18013" y="251"/>
                    <a:pt x="16509" y="201"/>
                  </a:cubicBezTo>
                  <a:cubicBezTo>
                    <a:pt x="15581" y="494"/>
                    <a:pt x="14625" y="640"/>
                    <a:pt x="13668" y="640"/>
                  </a:cubicBezTo>
                  <a:cubicBezTo>
                    <a:pt x="12712" y="640"/>
                    <a:pt x="11755" y="494"/>
                    <a:pt x="10828" y="20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7902450" y="2505958"/>
              <a:ext cx="269014" cy="146516"/>
            </a:xfrm>
            <a:custGeom>
              <a:rect b="b" l="l" r="r" t="t"/>
              <a:pathLst>
                <a:path extrusionOk="0" h="4569" w="8389">
                  <a:moveTo>
                    <a:pt x="3511" y="157"/>
                  </a:moveTo>
                  <a:cubicBezTo>
                    <a:pt x="3638" y="157"/>
                    <a:pt x="3767" y="177"/>
                    <a:pt x="3894" y="219"/>
                  </a:cubicBezTo>
                  <a:cubicBezTo>
                    <a:pt x="4144" y="286"/>
                    <a:pt x="4345" y="453"/>
                    <a:pt x="4479" y="687"/>
                  </a:cubicBezTo>
                  <a:cubicBezTo>
                    <a:pt x="4579" y="921"/>
                    <a:pt x="4612" y="1188"/>
                    <a:pt x="4545" y="1422"/>
                  </a:cubicBezTo>
                  <a:cubicBezTo>
                    <a:pt x="4395" y="1890"/>
                    <a:pt x="4078" y="2274"/>
                    <a:pt x="3643" y="2508"/>
                  </a:cubicBezTo>
                  <a:cubicBezTo>
                    <a:pt x="3353" y="2687"/>
                    <a:pt x="3030" y="2821"/>
                    <a:pt x="2691" y="2909"/>
                  </a:cubicBezTo>
                  <a:lnTo>
                    <a:pt x="2691" y="2909"/>
                  </a:lnTo>
                  <a:cubicBezTo>
                    <a:pt x="2576" y="2752"/>
                    <a:pt x="2475" y="2584"/>
                    <a:pt x="2390" y="2408"/>
                  </a:cubicBezTo>
                  <a:cubicBezTo>
                    <a:pt x="2156" y="1890"/>
                    <a:pt x="2189" y="1272"/>
                    <a:pt x="2457" y="770"/>
                  </a:cubicBezTo>
                  <a:cubicBezTo>
                    <a:pt x="2676" y="384"/>
                    <a:pt x="3083" y="157"/>
                    <a:pt x="3511" y="157"/>
                  </a:cubicBezTo>
                  <a:close/>
                  <a:moveTo>
                    <a:pt x="3514" y="0"/>
                  </a:moveTo>
                  <a:cubicBezTo>
                    <a:pt x="3032" y="0"/>
                    <a:pt x="2572" y="253"/>
                    <a:pt x="2340" y="703"/>
                  </a:cubicBezTo>
                  <a:cubicBezTo>
                    <a:pt x="2022" y="1238"/>
                    <a:pt x="2006" y="1890"/>
                    <a:pt x="2256" y="2458"/>
                  </a:cubicBezTo>
                  <a:cubicBezTo>
                    <a:pt x="2334" y="2630"/>
                    <a:pt x="2427" y="2793"/>
                    <a:pt x="2533" y="2947"/>
                  </a:cubicBezTo>
                  <a:lnTo>
                    <a:pt x="2533" y="2947"/>
                  </a:lnTo>
                  <a:cubicBezTo>
                    <a:pt x="2513" y="2951"/>
                    <a:pt x="2493" y="2955"/>
                    <a:pt x="2473" y="2959"/>
                  </a:cubicBezTo>
                  <a:cubicBezTo>
                    <a:pt x="2247" y="2996"/>
                    <a:pt x="2018" y="3015"/>
                    <a:pt x="1790" y="3015"/>
                  </a:cubicBezTo>
                  <a:cubicBezTo>
                    <a:pt x="1396" y="3015"/>
                    <a:pt x="1006" y="2959"/>
                    <a:pt x="636" y="2842"/>
                  </a:cubicBezTo>
                  <a:cubicBezTo>
                    <a:pt x="242" y="2716"/>
                    <a:pt x="26" y="2590"/>
                    <a:pt x="3" y="2590"/>
                  </a:cubicBezTo>
                  <a:cubicBezTo>
                    <a:pt x="1" y="2590"/>
                    <a:pt x="1" y="2591"/>
                    <a:pt x="1" y="2591"/>
                  </a:cubicBezTo>
                  <a:cubicBezTo>
                    <a:pt x="51" y="2625"/>
                    <a:pt x="101" y="2658"/>
                    <a:pt x="151" y="2692"/>
                  </a:cubicBezTo>
                  <a:cubicBezTo>
                    <a:pt x="301" y="2775"/>
                    <a:pt x="452" y="2842"/>
                    <a:pt x="619" y="2892"/>
                  </a:cubicBezTo>
                  <a:cubicBezTo>
                    <a:pt x="1023" y="3038"/>
                    <a:pt x="1443" y="3109"/>
                    <a:pt x="1868" y="3109"/>
                  </a:cubicBezTo>
                  <a:cubicBezTo>
                    <a:pt x="2074" y="3109"/>
                    <a:pt x="2282" y="3092"/>
                    <a:pt x="2490" y="3059"/>
                  </a:cubicBezTo>
                  <a:cubicBezTo>
                    <a:pt x="2527" y="3054"/>
                    <a:pt x="2564" y="3047"/>
                    <a:pt x="2601" y="3040"/>
                  </a:cubicBezTo>
                  <a:lnTo>
                    <a:pt x="2601" y="3040"/>
                  </a:lnTo>
                  <a:cubicBezTo>
                    <a:pt x="2802" y="3309"/>
                    <a:pt x="3046" y="3544"/>
                    <a:pt x="3326" y="3744"/>
                  </a:cubicBezTo>
                  <a:cubicBezTo>
                    <a:pt x="4097" y="4288"/>
                    <a:pt x="5014" y="4569"/>
                    <a:pt x="5936" y="4569"/>
                  </a:cubicBezTo>
                  <a:cubicBezTo>
                    <a:pt x="6572" y="4569"/>
                    <a:pt x="7210" y="4435"/>
                    <a:pt x="7804" y="4162"/>
                  </a:cubicBezTo>
                  <a:cubicBezTo>
                    <a:pt x="7954" y="4095"/>
                    <a:pt x="8104" y="3995"/>
                    <a:pt x="8255" y="3911"/>
                  </a:cubicBezTo>
                  <a:cubicBezTo>
                    <a:pt x="8305" y="3878"/>
                    <a:pt x="8355" y="3845"/>
                    <a:pt x="8388" y="3794"/>
                  </a:cubicBezTo>
                  <a:cubicBezTo>
                    <a:pt x="8388" y="3794"/>
                    <a:pt x="8388" y="3793"/>
                    <a:pt x="8387" y="3793"/>
                  </a:cubicBezTo>
                  <a:cubicBezTo>
                    <a:pt x="8367" y="3793"/>
                    <a:pt x="8167" y="3938"/>
                    <a:pt x="7787" y="4112"/>
                  </a:cubicBezTo>
                  <a:cubicBezTo>
                    <a:pt x="7202" y="4346"/>
                    <a:pt x="6584" y="4463"/>
                    <a:pt x="5966" y="4463"/>
                  </a:cubicBezTo>
                  <a:cubicBezTo>
                    <a:pt x="5047" y="4463"/>
                    <a:pt x="4161" y="4162"/>
                    <a:pt x="3409" y="3627"/>
                  </a:cubicBezTo>
                  <a:cubicBezTo>
                    <a:pt x="3166" y="3450"/>
                    <a:pt x="2949" y="3240"/>
                    <a:pt x="2764" y="3006"/>
                  </a:cubicBezTo>
                  <a:lnTo>
                    <a:pt x="2764" y="3006"/>
                  </a:lnTo>
                  <a:cubicBezTo>
                    <a:pt x="3099" y="2925"/>
                    <a:pt x="3420" y="2793"/>
                    <a:pt x="3710" y="2608"/>
                  </a:cubicBezTo>
                  <a:cubicBezTo>
                    <a:pt x="4178" y="2374"/>
                    <a:pt x="4529" y="1957"/>
                    <a:pt x="4679" y="1455"/>
                  </a:cubicBezTo>
                  <a:cubicBezTo>
                    <a:pt x="4746" y="1188"/>
                    <a:pt x="4729" y="887"/>
                    <a:pt x="4612" y="637"/>
                  </a:cubicBezTo>
                  <a:cubicBezTo>
                    <a:pt x="4462" y="353"/>
                    <a:pt x="4228" y="152"/>
                    <a:pt x="3944" y="68"/>
                  </a:cubicBezTo>
                  <a:cubicBezTo>
                    <a:pt x="3802" y="23"/>
                    <a:pt x="3657" y="0"/>
                    <a:pt x="35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7807626" y="2785491"/>
              <a:ext cx="506891" cy="173966"/>
            </a:xfrm>
            <a:custGeom>
              <a:rect b="b" l="l" r="r" t="t"/>
              <a:pathLst>
                <a:path extrusionOk="0" h="5425" w="15807">
                  <a:moveTo>
                    <a:pt x="10557" y="145"/>
                  </a:moveTo>
                  <a:cubicBezTo>
                    <a:pt x="10701" y="145"/>
                    <a:pt x="10845" y="189"/>
                    <a:pt x="10961" y="274"/>
                  </a:cubicBezTo>
                  <a:cubicBezTo>
                    <a:pt x="11162" y="408"/>
                    <a:pt x="11295" y="608"/>
                    <a:pt x="11362" y="842"/>
                  </a:cubicBezTo>
                  <a:cubicBezTo>
                    <a:pt x="11512" y="1343"/>
                    <a:pt x="11512" y="1861"/>
                    <a:pt x="11345" y="2362"/>
                  </a:cubicBezTo>
                  <a:cubicBezTo>
                    <a:pt x="11260" y="2657"/>
                    <a:pt x="11142" y="2941"/>
                    <a:pt x="10991" y="3208"/>
                  </a:cubicBezTo>
                  <a:lnTo>
                    <a:pt x="10991" y="3208"/>
                  </a:lnTo>
                  <a:cubicBezTo>
                    <a:pt x="10695" y="2982"/>
                    <a:pt x="10428" y="2712"/>
                    <a:pt x="10176" y="2413"/>
                  </a:cubicBezTo>
                  <a:cubicBezTo>
                    <a:pt x="9892" y="2095"/>
                    <a:pt x="9725" y="1694"/>
                    <a:pt x="9674" y="1260"/>
                  </a:cubicBezTo>
                  <a:cubicBezTo>
                    <a:pt x="9641" y="792"/>
                    <a:pt x="9892" y="374"/>
                    <a:pt x="10309" y="190"/>
                  </a:cubicBezTo>
                  <a:cubicBezTo>
                    <a:pt x="10389" y="160"/>
                    <a:pt x="10473" y="145"/>
                    <a:pt x="10557" y="145"/>
                  </a:cubicBezTo>
                  <a:close/>
                  <a:moveTo>
                    <a:pt x="4312" y="798"/>
                  </a:moveTo>
                  <a:cubicBezTo>
                    <a:pt x="4422" y="798"/>
                    <a:pt x="4534" y="819"/>
                    <a:pt x="4645" y="859"/>
                  </a:cubicBezTo>
                  <a:cubicBezTo>
                    <a:pt x="5063" y="1026"/>
                    <a:pt x="5380" y="1393"/>
                    <a:pt x="5464" y="1844"/>
                  </a:cubicBezTo>
                  <a:cubicBezTo>
                    <a:pt x="5547" y="2279"/>
                    <a:pt x="5497" y="2713"/>
                    <a:pt x="5347" y="3114"/>
                  </a:cubicBezTo>
                  <a:cubicBezTo>
                    <a:pt x="5197" y="3499"/>
                    <a:pt x="4979" y="3833"/>
                    <a:pt x="4695" y="4117"/>
                  </a:cubicBezTo>
                  <a:cubicBezTo>
                    <a:pt x="4672" y="4141"/>
                    <a:pt x="4648" y="4165"/>
                    <a:pt x="4624" y="4188"/>
                  </a:cubicBezTo>
                  <a:lnTo>
                    <a:pt x="4624" y="4188"/>
                  </a:lnTo>
                  <a:cubicBezTo>
                    <a:pt x="4575" y="4149"/>
                    <a:pt x="4526" y="4108"/>
                    <a:pt x="4478" y="4067"/>
                  </a:cubicBezTo>
                  <a:cubicBezTo>
                    <a:pt x="4060" y="3733"/>
                    <a:pt x="3709" y="3298"/>
                    <a:pt x="3476" y="2814"/>
                  </a:cubicBezTo>
                  <a:cubicBezTo>
                    <a:pt x="3225" y="2362"/>
                    <a:pt x="3225" y="1811"/>
                    <a:pt x="3459" y="1360"/>
                  </a:cubicBezTo>
                  <a:cubicBezTo>
                    <a:pt x="3559" y="1143"/>
                    <a:pt x="3743" y="976"/>
                    <a:pt x="3960" y="875"/>
                  </a:cubicBezTo>
                  <a:cubicBezTo>
                    <a:pt x="4074" y="823"/>
                    <a:pt x="4192" y="798"/>
                    <a:pt x="4312" y="798"/>
                  </a:cubicBezTo>
                  <a:close/>
                  <a:moveTo>
                    <a:pt x="10568" y="0"/>
                  </a:moveTo>
                  <a:cubicBezTo>
                    <a:pt x="10469" y="0"/>
                    <a:pt x="10370" y="19"/>
                    <a:pt x="10276" y="57"/>
                  </a:cubicBezTo>
                  <a:cubicBezTo>
                    <a:pt x="9791" y="257"/>
                    <a:pt x="9507" y="742"/>
                    <a:pt x="9541" y="1260"/>
                  </a:cubicBezTo>
                  <a:cubicBezTo>
                    <a:pt x="9591" y="1711"/>
                    <a:pt x="9791" y="2145"/>
                    <a:pt x="10092" y="2479"/>
                  </a:cubicBezTo>
                  <a:cubicBezTo>
                    <a:pt x="10348" y="2799"/>
                    <a:pt x="10635" y="3073"/>
                    <a:pt x="10937" y="3301"/>
                  </a:cubicBezTo>
                  <a:lnTo>
                    <a:pt x="10937" y="3301"/>
                  </a:lnTo>
                  <a:cubicBezTo>
                    <a:pt x="10836" y="3469"/>
                    <a:pt x="10721" y="3630"/>
                    <a:pt x="10593" y="3783"/>
                  </a:cubicBezTo>
                  <a:cubicBezTo>
                    <a:pt x="9858" y="4668"/>
                    <a:pt x="8772" y="5186"/>
                    <a:pt x="7619" y="5220"/>
                  </a:cubicBezTo>
                  <a:cubicBezTo>
                    <a:pt x="7597" y="5220"/>
                    <a:pt x="7575" y="5220"/>
                    <a:pt x="7553" y="5220"/>
                  </a:cubicBezTo>
                  <a:cubicBezTo>
                    <a:pt x="6526" y="5220"/>
                    <a:pt x="5529" y="4876"/>
                    <a:pt x="4716" y="4260"/>
                  </a:cubicBezTo>
                  <a:lnTo>
                    <a:pt x="4716" y="4260"/>
                  </a:lnTo>
                  <a:cubicBezTo>
                    <a:pt x="4737" y="4240"/>
                    <a:pt x="4758" y="4220"/>
                    <a:pt x="4779" y="4200"/>
                  </a:cubicBezTo>
                  <a:cubicBezTo>
                    <a:pt x="5063" y="3900"/>
                    <a:pt x="5297" y="3549"/>
                    <a:pt x="5447" y="3164"/>
                  </a:cubicBezTo>
                  <a:cubicBezTo>
                    <a:pt x="5631" y="2730"/>
                    <a:pt x="5664" y="2279"/>
                    <a:pt x="5581" y="1828"/>
                  </a:cubicBezTo>
                  <a:cubicBezTo>
                    <a:pt x="5497" y="1326"/>
                    <a:pt x="5163" y="909"/>
                    <a:pt x="4679" y="725"/>
                  </a:cubicBezTo>
                  <a:cubicBezTo>
                    <a:pt x="4559" y="685"/>
                    <a:pt x="4436" y="664"/>
                    <a:pt x="4312" y="664"/>
                  </a:cubicBezTo>
                  <a:cubicBezTo>
                    <a:pt x="4177" y="664"/>
                    <a:pt x="4041" y="689"/>
                    <a:pt x="3910" y="742"/>
                  </a:cubicBezTo>
                  <a:cubicBezTo>
                    <a:pt x="3659" y="859"/>
                    <a:pt x="3459" y="1059"/>
                    <a:pt x="3325" y="1293"/>
                  </a:cubicBezTo>
                  <a:cubicBezTo>
                    <a:pt x="3192" y="1527"/>
                    <a:pt x="3125" y="1794"/>
                    <a:pt x="3141" y="2078"/>
                  </a:cubicBezTo>
                  <a:cubicBezTo>
                    <a:pt x="3141" y="2362"/>
                    <a:pt x="3225" y="2630"/>
                    <a:pt x="3342" y="2880"/>
                  </a:cubicBezTo>
                  <a:cubicBezTo>
                    <a:pt x="3593" y="3382"/>
                    <a:pt x="3943" y="3816"/>
                    <a:pt x="4378" y="4184"/>
                  </a:cubicBezTo>
                  <a:cubicBezTo>
                    <a:pt x="4422" y="4221"/>
                    <a:pt x="4467" y="4258"/>
                    <a:pt x="4512" y="4294"/>
                  </a:cubicBezTo>
                  <a:lnTo>
                    <a:pt x="4512" y="4294"/>
                  </a:lnTo>
                  <a:cubicBezTo>
                    <a:pt x="4059" y="4701"/>
                    <a:pt x="3511" y="4989"/>
                    <a:pt x="2924" y="5136"/>
                  </a:cubicBezTo>
                  <a:cubicBezTo>
                    <a:pt x="2406" y="5286"/>
                    <a:pt x="1888" y="5353"/>
                    <a:pt x="1354" y="5370"/>
                  </a:cubicBezTo>
                  <a:cubicBezTo>
                    <a:pt x="1209" y="5376"/>
                    <a:pt x="1075" y="5377"/>
                    <a:pt x="953" y="5377"/>
                  </a:cubicBezTo>
                  <a:cubicBezTo>
                    <a:pt x="708" y="5377"/>
                    <a:pt x="507" y="5370"/>
                    <a:pt x="351" y="5370"/>
                  </a:cubicBezTo>
                  <a:lnTo>
                    <a:pt x="100" y="5353"/>
                  </a:lnTo>
                  <a:lnTo>
                    <a:pt x="0" y="5353"/>
                  </a:lnTo>
                  <a:cubicBezTo>
                    <a:pt x="34" y="5370"/>
                    <a:pt x="67" y="5370"/>
                    <a:pt x="100" y="5370"/>
                  </a:cubicBezTo>
                  <a:lnTo>
                    <a:pt x="351" y="5387"/>
                  </a:lnTo>
                  <a:cubicBezTo>
                    <a:pt x="540" y="5400"/>
                    <a:pt x="795" y="5425"/>
                    <a:pt x="1116" y="5425"/>
                  </a:cubicBezTo>
                  <a:cubicBezTo>
                    <a:pt x="1191" y="5425"/>
                    <a:pt x="1271" y="5423"/>
                    <a:pt x="1354" y="5420"/>
                  </a:cubicBezTo>
                  <a:cubicBezTo>
                    <a:pt x="1888" y="5420"/>
                    <a:pt x="2423" y="5353"/>
                    <a:pt x="2941" y="5220"/>
                  </a:cubicBezTo>
                  <a:cubicBezTo>
                    <a:pt x="3549" y="5071"/>
                    <a:pt x="4118" y="4778"/>
                    <a:pt x="4601" y="4363"/>
                  </a:cubicBezTo>
                  <a:lnTo>
                    <a:pt x="4601" y="4363"/>
                  </a:lnTo>
                  <a:cubicBezTo>
                    <a:pt x="5449" y="5006"/>
                    <a:pt x="6486" y="5370"/>
                    <a:pt x="7553" y="5370"/>
                  </a:cubicBezTo>
                  <a:cubicBezTo>
                    <a:pt x="7575" y="5370"/>
                    <a:pt x="7597" y="5370"/>
                    <a:pt x="7619" y="5370"/>
                  </a:cubicBezTo>
                  <a:cubicBezTo>
                    <a:pt x="9071" y="5360"/>
                    <a:pt x="10355" y="4510"/>
                    <a:pt x="11050" y="3384"/>
                  </a:cubicBezTo>
                  <a:lnTo>
                    <a:pt x="11050" y="3384"/>
                  </a:lnTo>
                  <a:cubicBezTo>
                    <a:pt x="11995" y="4059"/>
                    <a:pt x="13105" y="4422"/>
                    <a:pt x="14252" y="4422"/>
                  </a:cubicBezTo>
                  <a:cubicBezTo>
                    <a:pt x="14325" y="4422"/>
                    <a:pt x="14397" y="4420"/>
                    <a:pt x="14470" y="4418"/>
                  </a:cubicBezTo>
                  <a:cubicBezTo>
                    <a:pt x="14804" y="4418"/>
                    <a:pt x="15138" y="4367"/>
                    <a:pt x="15472" y="4284"/>
                  </a:cubicBezTo>
                  <a:cubicBezTo>
                    <a:pt x="15573" y="4267"/>
                    <a:pt x="15656" y="4234"/>
                    <a:pt x="15723" y="4217"/>
                  </a:cubicBezTo>
                  <a:cubicBezTo>
                    <a:pt x="15756" y="4217"/>
                    <a:pt x="15773" y="4200"/>
                    <a:pt x="15807" y="4184"/>
                  </a:cubicBezTo>
                  <a:lnTo>
                    <a:pt x="15807" y="4184"/>
                  </a:lnTo>
                  <a:cubicBezTo>
                    <a:pt x="15372" y="4301"/>
                    <a:pt x="14921" y="4351"/>
                    <a:pt x="14470" y="4367"/>
                  </a:cubicBezTo>
                  <a:cubicBezTo>
                    <a:pt x="14424" y="4369"/>
                    <a:pt x="14379" y="4370"/>
                    <a:pt x="14334" y="4370"/>
                  </a:cubicBezTo>
                  <a:cubicBezTo>
                    <a:pt x="13847" y="4370"/>
                    <a:pt x="13375" y="4289"/>
                    <a:pt x="12916" y="4167"/>
                  </a:cubicBezTo>
                  <a:cubicBezTo>
                    <a:pt x="12255" y="3990"/>
                    <a:pt x="11656" y="3703"/>
                    <a:pt x="11105" y="3293"/>
                  </a:cubicBezTo>
                  <a:lnTo>
                    <a:pt x="11105" y="3293"/>
                  </a:lnTo>
                  <a:cubicBezTo>
                    <a:pt x="11554" y="2521"/>
                    <a:pt x="11728" y="1629"/>
                    <a:pt x="11496" y="792"/>
                  </a:cubicBezTo>
                  <a:cubicBezTo>
                    <a:pt x="11412" y="541"/>
                    <a:pt x="11262" y="307"/>
                    <a:pt x="11045" y="157"/>
                  </a:cubicBezTo>
                  <a:cubicBezTo>
                    <a:pt x="10898" y="52"/>
                    <a:pt x="10733" y="0"/>
                    <a:pt x="10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7750290" y="2283346"/>
              <a:ext cx="447438" cy="157323"/>
            </a:xfrm>
            <a:custGeom>
              <a:rect b="b" l="l" r="r" t="t"/>
              <a:pathLst>
                <a:path extrusionOk="0" h="4906" w="13953">
                  <a:moveTo>
                    <a:pt x="6905" y="145"/>
                  </a:moveTo>
                  <a:cubicBezTo>
                    <a:pt x="7275" y="145"/>
                    <a:pt x="7634" y="299"/>
                    <a:pt x="7887" y="578"/>
                  </a:cubicBezTo>
                  <a:cubicBezTo>
                    <a:pt x="8037" y="745"/>
                    <a:pt x="8104" y="979"/>
                    <a:pt x="8087" y="1213"/>
                  </a:cubicBezTo>
                  <a:cubicBezTo>
                    <a:pt x="8054" y="1430"/>
                    <a:pt x="7970" y="1647"/>
                    <a:pt x="7837" y="1831"/>
                  </a:cubicBezTo>
                  <a:cubicBezTo>
                    <a:pt x="7569" y="2198"/>
                    <a:pt x="7218" y="2482"/>
                    <a:pt x="6801" y="2666"/>
                  </a:cubicBezTo>
                  <a:cubicBezTo>
                    <a:pt x="6553" y="2785"/>
                    <a:pt x="6297" y="2886"/>
                    <a:pt x="6036" y="2969"/>
                  </a:cubicBezTo>
                  <a:lnTo>
                    <a:pt x="6036" y="2969"/>
                  </a:lnTo>
                  <a:cubicBezTo>
                    <a:pt x="5982" y="2903"/>
                    <a:pt x="5931" y="2836"/>
                    <a:pt x="5882" y="2767"/>
                  </a:cubicBezTo>
                  <a:cubicBezTo>
                    <a:pt x="5581" y="2315"/>
                    <a:pt x="5481" y="1764"/>
                    <a:pt x="5581" y="1229"/>
                  </a:cubicBezTo>
                  <a:cubicBezTo>
                    <a:pt x="5681" y="728"/>
                    <a:pt x="6049" y="310"/>
                    <a:pt x="6550" y="193"/>
                  </a:cubicBezTo>
                  <a:cubicBezTo>
                    <a:pt x="6667" y="161"/>
                    <a:pt x="6787" y="145"/>
                    <a:pt x="6905" y="145"/>
                  </a:cubicBezTo>
                  <a:close/>
                  <a:moveTo>
                    <a:pt x="11854" y="481"/>
                  </a:moveTo>
                  <a:cubicBezTo>
                    <a:pt x="12029" y="481"/>
                    <a:pt x="12205" y="524"/>
                    <a:pt x="12365" y="611"/>
                  </a:cubicBezTo>
                  <a:cubicBezTo>
                    <a:pt x="12766" y="795"/>
                    <a:pt x="13050" y="1179"/>
                    <a:pt x="13100" y="1630"/>
                  </a:cubicBezTo>
                  <a:cubicBezTo>
                    <a:pt x="13183" y="2098"/>
                    <a:pt x="13083" y="2566"/>
                    <a:pt x="12849" y="2984"/>
                  </a:cubicBezTo>
                  <a:cubicBezTo>
                    <a:pt x="12644" y="3344"/>
                    <a:pt x="12353" y="3654"/>
                    <a:pt x="12003" y="3899"/>
                  </a:cubicBezTo>
                  <a:lnTo>
                    <a:pt x="12003" y="3899"/>
                  </a:lnTo>
                  <a:cubicBezTo>
                    <a:pt x="11847" y="3763"/>
                    <a:pt x="11699" y="3618"/>
                    <a:pt x="11563" y="3468"/>
                  </a:cubicBezTo>
                  <a:cubicBezTo>
                    <a:pt x="11346" y="3234"/>
                    <a:pt x="11162" y="2967"/>
                    <a:pt x="11011" y="2683"/>
                  </a:cubicBezTo>
                  <a:cubicBezTo>
                    <a:pt x="10844" y="2382"/>
                    <a:pt x="10744" y="2031"/>
                    <a:pt x="10744" y="1680"/>
                  </a:cubicBezTo>
                  <a:cubicBezTo>
                    <a:pt x="10744" y="1296"/>
                    <a:pt x="10928" y="945"/>
                    <a:pt x="11212" y="695"/>
                  </a:cubicBezTo>
                  <a:cubicBezTo>
                    <a:pt x="11401" y="553"/>
                    <a:pt x="11627" y="481"/>
                    <a:pt x="11854" y="481"/>
                  </a:cubicBezTo>
                  <a:close/>
                  <a:moveTo>
                    <a:pt x="6874" y="0"/>
                  </a:moveTo>
                  <a:cubicBezTo>
                    <a:pt x="6754" y="0"/>
                    <a:pt x="6634" y="14"/>
                    <a:pt x="6517" y="43"/>
                  </a:cubicBezTo>
                  <a:cubicBezTo>
                    <a:pt x="6249" y="110"/>
                    <a:pt x="5999" y="244"/>
                    <a:pt x="5815" y="461"/>
                  </a:cubicBezTo>
                  <a:cubicBezTo>
                    <a:pt x="5631" y="678"/>
                    <a:pt x="5497" y="929"/>
                    <a:pt x="5431" y="1196"/>
                  </a:cubicBezTo>
                  <a:cubicBezTo>
                    <a:pt x="5314" y="1764"/>
                    <a:pt x="5431" y="2366"/>
                    <a:pt x="5748" y="2850"/>
                  </a:cubicBezTo>
                  <a:cubicBezTo>
                    <a:pt x="5789" y="2907"/>
                    <a:pt x="5831" y="2963"/>
                    <a:pt x="5875" y="3017"/>
                  </a:cubicBezTo>
                  <a:lnTo>
                    <a:pt x="5875" y="3017"/>
                  </a:lnTo>
                  <a:cubicBezTo>
                    <a:pt x="5411" y="3150"/>
                    <a:pt x="4931" y="3224"/>
                    <a:pt x="4445" y="3234"/>
                  </a:cubicBezTo>
                  <a:cubicBezTo>
                    <a:pt x="4382" y="3236"/>
                    <a:pt x="4320" y="3237"/>
                    <a:pt x="4257" y="3237"/>
                  </a:cubicBezTo>
                  <a:cubicBezTo>
                    <a:pt x="3136" y="3237"/>
                    <a:pt x="2034" y="2953"/>
                    <a:pt x="1053" y="2399"/>
                  </a:cubicBezTo>
                  <a:cubicBezTo>
                    <a:pt x="769" y="2232"/>
                    <a:pt x="502" y="2048"/>
                    <a:pt x="251" y="1848"/>
                  </a:cubicBezTo>
                  <a:cubicBezTo>
                    <a:pt x="184" y="1781"/>
                    <a:pt x="117" y="1714"/>
                    <a:pt x="67" y="1680"/>
                  </a:cubicBezTo>
                  <a:cubicBezTo>
                    <a:pt x="51" y="1664"/>
                    <a:pt x="17" y="1647"/>
                    <a:pt x="0" y="1630"/>
                  </a:cubicBezTo>
                  <a:lnTo>
                    <a:pt x="0" y="1630"/>
                  </a:lnTo>
                  <a:cubicBezTo>
                    <a:pt x="17" y="1647"/>
                    <a:pt x="34" y="1664"/>
                    <a:pt x="51" y="1697"/>
                  </a:cubicBezTo>
                  <a:lnTo>
                    <a:pt x="234" y="1864"/>
                  </a:lnTo>
                  <a:cubicBezTo>
                    <a:pt x="485" y="2081"/>
                    <a:pt x="736" y="2282"/>
                    <a:pt x="1020" y="2449"/>
                  </a:cubicBezTo>
                  <a:cubicBezTo>
                    <a:pt x="2004" y="3036"/>
                    <a:pt x="3123" y="3337"/>
                    <a:pt x="4264" y="3337"/>
                  </a:cubicBezTo>
                  <a:cubicBezTo>
                    <a:pt x="4324" y="3337"/>
                    <a:pt x="4385" y="3336"/>
                    <a:pt x="4445" y="3335"/>
                  </a:cubicBezTo>
                  <a:cubicBezTo>
                    <a:pt x="4958" y="3324"/>
                    <a:pt x="5464" y="3251"/>
                    <a:pt x="5956" y="3115"/>
                  </a:cubicBezTo>
                  <a:lnTo>
                    <a:pt x="5956" y="3115"/>
                  </a:lnTo>
                  <a:cubicBezTo>
                    <a:pt x="6260" y="3468"/>
                    <a:pt x="6634" y="3768"/>
                    <a:pt x="7051" y="3970"/>
                  </a:cubicBezTo>
                  <a:cubicBezTo>
                    <a:pt x="7936" y="4434"/>
                    <a:pt x="8909" y="4671"/>
                    <a:pt x="9893" y="4671"/>
                  </a:cubicBezTo>
                  <a:cubicBezTo>
                    <a:pt x="10043" y="4671"/>
                    <a:pt x="10193" y="4666"/>
                    <a:pt x="10343" y="4655"/>
                  </a:cubicBezTo>
                  <a:cubicBezTo>
                    <a:pt x="10967" y="4598"/>
                    <a:pt x="11564" y="4381"/>
                    <a:pt x="12055" y="4040"/>
                  </a:cubicBezTo>
                  <a:lnTo>
                    <a:pt x="12055" y="4040"/>
                  </a:lnTo>
                  <a:cubicBezTo>
                    <a:pt x="12260" y="4200"/>
                    <a:pt x="12479" y="4344"/>
                    <a:pt x="12716" y="4471"/>
                  </a:cubicBezTo>
                  <a:cubicBezTo>
                    <a:pt x="13000" y="4621"/>
                    <a:pt x="13300" y="4738"/>
                    <a:pt x="13618" y="4822"/>
                  </a:cubicBezTo>
                  <a:cubicBezTo>
                    <a:pt x="13718" y="4855"/>
                    <a:pt x="13835" y="4889"/>
                    <a:pt x="13952" y="4905"/>
                  </a:cubicBezTo>
                  <a:cubicBezTo>
                    <a:pt x="13952" y="4889"/>
                    <a:pt x="13835" y="4872"/>
                    <a:pt x="13618" y="4805"/>
                  </a:cubicBezTo>
                  <a:cubicBezTo>
                    <a:pt x="13317" y="4705"/>
                    <a:pt x="13016" y="4571"/>
                    <a:pt x="12732" y="4421"/>
                  </a:cubicBezTo>
                  <a:cubicBezTo>
                    <a:pt x="12518" y="4297"/>
                    <a:pt x="12312" y="4153"/>
                    <a:pt x="12118" y="3995"/>
                  </a:cubicBezTo>
                  <a:lnTo>
                    <a:pt x="12118" y="3995"/>
                  </a:lnTo>
                  <a:cubicBezTo>
                    <a:pt x="12468" y="3740"/>
                    <a:pt x="12761" y="3421"/>
                    <a:pt x="12966" y="3051"/>
                  </a:cubicBezTo>
                  <a:cubicBezTo>
                    <a:pt x="13234" y="2616"/>
                    <a:pt x="13317" y="2098"/>
                    <a:pt x="13234" y="1597"/>
                  </a:cubicBezTo>
                  <a:cubicBezTo>
                    <a:pt x="13167" y="1112"/>
                    <a:pt x="12866" y="695"/>
                    <a:pt x="12415" y="494"/>
                  </a:cubicBezTo>
                  <a:cubicBezTo>
                    <a:pt x="12240" y="407"/>
                    <a:pt x="12039" y="357"/>
                    <a:pt x="11847" y="357"/>
                  </a:cubicBezTo>
                  <a:cubicBezTo>
                    <a:pt x="11819" y="357"/>
                    <a:pt x="11791" y="358"/>
                    <a:pt x="11763" y="361"/>
                  </a:cubicBezTo>
                  <a:cubicBezTo>
                    <a:pt x="11529" y="377"/>
                    <a:pt x="11312" y="461"/>
                    <a:pt x="11145" y="594"/>
                  </a:cubicBezTo>
                  <a:cubicBezTo>
                    <a:pt x="10828" y="862"/>
                    <a:pt x="10644" y="1263"/>
                    <a:pt x="10644" y="1680"/>
                  </a:cubicBezTo>
                  <a:cubicBezTo>
                    <a:pt x="10644" y="2048"/>
                    <a:pt x="10744" y="2416"/>
                    <a:pt x="10928" y="2733"/>
                  </a:cubicBezTo>
                  <a:cubicBezTo>
                    <a:pt x="11078" y="3017"/>
                    <a:pt x="11279" y="3284"/>
                    <a:pt x="11496" y="3518"/>
                  </a:cubicBezTo>
                  <a:cubicBezTo>
                    <a:pt x="11635" y="3671"/>
                    <a:pt x="11782" y="3812"/>
                    <a:pt x="11938" y="3944"/>
                  </a:cubicBezTo>
                  <a:lnTo>
                    <a:pt x="11938" y="3944"/>
                  </a:lnTo>
                  <a:cubicBezTo>
                    <a:pt x="11474" y="4252"/>
                    <a:pt x="10915" y="4449"/>
                    <a:pt x="10326" y="4504"/>
                  </a:cubicBezTo>
                  <a:cubicBezTo>
                    <a:pt x="10180" y="4515"/>
                    <a:pt x="10034" y="4521"/>
                    <a:pt x="9888" y="4521"/>
                  </a:cubicBezTo>
                  <a:cubicBezTo>
                    <a:pt x="8933" y="4521"/>
                    <a:pt x="7990" y="4285"/>
                    <a:pt x="7135" y="3836"/>
                  </a:cubicBezTo>
                  <a:cubicBezTo>
                    <a:pt x="6750" y="3643"/>
                    <a:pt x="6405" y="3382"/>
                    <a:pt x="6121" y="3067"/>
                  </a:cubicBezTo>
                  <a:lnTo>
                    <a:pt x="6121" y="3067"/>
                  </a:lnTo>
                  <a:cubicBezTo>
                    <a:pt x="6374" y="2989"/>
                    <a:pt x="6624" y="2895"/>
                    <a:pt x="6868" y="2783"/>
                  </a:cubicBezTo>
                  <a:cubicBezTo>
                    <a:pt x="7285" y="2583"/>
                    <a:pt x="7670" y="2282"/>
                    <a:pt x="7954" y="1914"/>
                  </a:cubicBezTo>
                  <a:cubicBezTo>
                    <a:pt x="8104" y="1714"/>
                    <a:pt x="8204" y="1480"/>
                    <a:pt x="8221" y="1213"/>
                  </a:cubicBezTo>
                  <a:cubicBezTo>
                    <a:pt x="8238" y="962"/>
                    <a:pt x="8154" y="695"/>
                    <a:pt x="7987" y="477"/>
                  </a:cubicBezTo>
                  <a:cubicBezTo>
                    <a:pt x="7820" y="277"/>
                    <a:pt x="7586" y="127"/>
                    <a:pt x="7319" y="60"/>
                  </a:cubicBezTo>
                  <a:cubicBezTo>
                    <a:pt x="7178" y="22"/>
                    <a:pt x="7027" y="0"/>
                    <a:pt x="68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7068759" y="2434191"/>
              <a:ext cx="844433" cy="396899"/>
            </a:xfrm>
            <a:custGeom>
              <a:rect b="b" l="l" r="r" t="t"/>
              <a:pathLst>
                <a:path extrusionOk="0" h="12377" w="26333">
                  <a:moveTo>
                    <a:pt x="21437" y="1"/>
                  </a:moveTo>
                  <a:cubicBezTo>
                    <a:pt x="21437" y="1"/>
                    <a:pt x="18597" y="7269"/>
                    <a:pt x="17828" y="7336"/>
                  </a:cubicBezTo>
                  <a:cubicBezTo>
                    <a:pt x="17331" y="7381"/>
                    <a:pt x="16829" y="7401"/>
                    <a:pt x="16329" y="7401"/>
                  </a:cubicBezTo>
                  <a:cubicBezTo>
                    <a:pt x="12579" y="7401"/>
                    <a:pt x="8903" y="6252"/>
                    <a:pt x="7502" y="5765"/>
                  </a:cubicBezTo>
                  <a:cubicBezTo>
                    <a:pt x="7335" y="5581"/>
                    <a:pt x="7151" y="5364"/>
                    <a:pt x="6951" y="5097"/>
                  </a:cubicBezTo>
                  <a:cubicBezTo>
                    <a:pt x="6784" y="4880"/>
                    <a:pt x="6633" y="4612"/>
                    <a:pt x="6550" y="4345"/>
                  </a:cubicBezTo>
                  <a:cubicBezTo>
                    <a:pt x="6433" y="4011"/>
                    <a:pt x="6349" y="3660"/>
                    <a:pt x="6333" y="3292"/>
                  </a:cubicBezTo>
                  <a:cubicBezTo>
                    <a:pt x="6344" y="3087"/>
                    <a:pt x="6176" y="2936"/>
                    <a:pt x="5999" y="2936"/>
                  </a:cubicBezTo>
                  <a:cubicBezTo>
                    <a:pt x="5917" y="2936"/>
                    <a:pt x="5833" y="2968"/>
                    <a:pt x="5765" y="3042"/>
                  </a:cubicBezTo>
                  <a:cubicBezTo>
                    <a:pt x="5581" y="3276"/>
                    <a:pt x="5531" y="4178"/>
                    <a:pt x="5948" y="5147"/>
                  </a:cubicBezTo>
                  <a:cubicBezTo>
                    <a:pt x="6100" y="5506"/>
                    <a:pt x="6000" y="5630"/>
                    <a:pt x="5785" y="5630"/>
                  </a:cubicBezTo>
                  <a:cubicBezTo>
                    <a:pt x="5410" y="5630"/>
                    <a:pt x="4684" y="5250"/>
                    <a:pt x="4344" y="5080"/>
                  </a:cubicBezTo>
                  <a:cubicBezTo>
                    <a:pt x="3826" y="4829"/>
                    <a:pt x="2276" y="4135"/>
                    <a:pt x="1924" y="4135"/>
                  </a:cubicBezTo>
                  <a:cubicBezTo>
                    <a:pt x="1901" y="4135"/>
                    <a:pt x="1884" y="4138"/>
                    <a:pt x="1871" y="4144"/>
                  </a:cubicBezTo>
                  <a:cubicBezTo>
                    <a:pt x="1554" y="4295"/>
                    <a:pt x="1654" y="4662"/>
                    <a:pt x="2189" y="4913"/>
                  </a:cubicBezTo>
                  <a:cubicBezTo>
                    <a:pt x="2757" y="5180"/>
                    <a:pt x="4328" y="6066"/>
                    <a:pt x="4177" y="6350"/>
                  </a:cubicBezTo>
                  <a:cubicBezTo>
                    <a:pt x="4164" y="6376"/>
                    <a:pt x="4129" y="6387"/>
                    <a:pt x="4077" y="6387"/>
                  </a:cubicBezTo>
                  <a:cubicBezTo>
                    <a:pt x="3553" y="6387"/>
                    <a:pt x="1270" y="5197"/>
                    <a:pt x="1270" y="5197"/>
                  </a:cubicBezTo>
                  <a:cubicBezTo>
                    <a:pt x="1270" y="5197"/>
                    <a:pt x="996" y="4991"/>
                    <a:pt x="772" y="4991"/>
                  </a:cubicBezTo>
                  <a:cubicBezTo>
                    <a:pt x="684" y="4991"/>
                    <a:pt x="604" y="5024"/>
                    <a:pt x="551" y="5114"/>
                  </a:cubicBezTo>
                  <a:cubicBezTo>
                    <a:pt x="201" y="5698"/>
                    <a:pt x="3225" y="6985"/>
                    <a:pt x="3526" y="7102"/>
                  </a:cubicBezTo>
                  <a:cubicBezTo>
                    <a:pt x="3699" y="7174"/>
                    <a:pt x="3597" y="7422"/>
                    <a:pt x="3426" y="7422"/>
                  </a:cubicBezTo>
                  <a:cubicBezTo>
                    <a:pt x="3399" y="7422"/>
                    <a:pt x="3371" y="7416"/>
                    <a:pt x="3342" y="7403"/>
                  </a:cubicBezTo>
                  <a:cubicBezTo>
                    <a:pt x="3162" y="7320"/>
                    <a:pt x="1429" y="6357"/>
                    <a:pt x="636" y="6357"/>
                  </a:cubicBezTo>
                  <a:cubicBezTo>
                    <a:pt x="470" y="6357"/>
                    <a:pt x="345" y="6399"/>
                    <a:pt x="284" y="6500"/>
                  </a:cubicBezTo>
                  <a:cubicBezTo>
                    <a:pt x="0" y="6935"/>
                    <a:pt x="2757" y="7586"/>
                    <a:pt x="3125" y="8154"/>
                  </a:cubicBezTo>
                  <a:cubicBezTo>
                    <a:pt x="3192" y="8266"/>
                    <a:pt x="3158" y="8310"/>
                    <a:pt x="3058" y="8310"/>
                  </a:cubicBezTo>
                  <a:cubicBezTo>
                    <a:pt x="2712" y="8310"/>
                    <a:pt x="1579" y="7796"/>
                    <a:pt x="1070" y="7796"/>
                  </a:cubicBezTo>
                  <a:cubicBezTo>
                    <a:pt x="954" y="7796"/>
                    <a:pt x="870" y="7822"/>
                    <a:pt x="836" y="7887"/>
                  </a:cubicBezTo>
                  <a:cubicBezTo>
                    <a:pt x="735" y="8054"/>
                    <a:pt x="685" y="8188"/>
                    <a:pt x="2172" y="8723"/>
                  </a:cubicBezTo>
                  <a:cubicBezTo>
                    <a:pt x="3258" y="9073"/>
                    <a:pt x="4361" y="9341"/>
                    <a:pt x="5480" y="9575"/>
                  </a:cubicBezTo>
                  <a:lnTo>
                    <a:pt x="5480" y="9591"/>
                  </a:lnTo>
                  <a:cubicBezTo>
                    <a:pt x="5480" y="9591"/>
                    <a:pt x="11741" y="12376"/>
                    <a:pt x="16929" y="12376"/>
                  </a:cubicBezTo>
                  <a:cubicBezTo>
                    <a:pt x="19523" y="12376"/>
                    <a:pt x="21849" y="11680"/>
                    <a:pt x="22991" y="9591"/>
                  </a:cubicBezTo>
                  <a:cubicBezTo>
                    <a:pt x="24294" y="7219"/>
                    <a:pt x="25414" y="4746"/>
                    <a:pt x="26333" y="2223"/>
                  </a:cubicBezTo>
                  <a:lnTo>
                    <a:pt x="21437" y="1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8006413" y="3047161"/>
              <a:ext cx="34312" cy="32164"/>
            </a:xfrm>
            <a:custGeom>
              <a:rect b="b" l="l" r="r" t="t"/>
              <a:pathLst>
                <a:path extrusionOk="0" h="1003" w="1070">
                  <a:moveTo>
                    <a:pt x="501" y="0"/>
                  </a:moveTo>
                  <a:cubicBezTo>
                    <a:pt x="384" y="0"/>
                    <a:pt x="284" y="50"/>
                    <a:pt x="201" y="134"/>
                  </a:cubicBezTo>
                  <a:cubicBezTo>
                    <a:pt x="67" y="251"/>
                    <a:pt x="0" y="418"/>
                    <a:pt x="17" y="585"/>
                  </a:cubicBezTo>
                  <a:cubicBezTo>
                    <a:pt x="84" y="855"/>
                    <a:pt x="318" y="1002"/>
                    <a:pt x="552" y="1002"/>
                  </a:cubicBezTo>
                  <a:cubicBezTo>
                    <a:pt x="724" y="1002"/>
                    <a:pt x="896" y="922"/>
                    <a:pt x="1003" y="752"/>
                  </a:cubicBezTo>
                  <a:cubicBezTo>
                    <a:pt x="1069" y="585"/>
                    <a:pt x="1069" y="401"/>
                    <a:pt x="986" y="251"/>
                  </a:cubicBezTo>
                  <a:cubicBezTo>
                    <a:pt x="936" y="151"/>
                    <a:pt x="836" y="84"/>
                    <a:pt x="735" y="34"/>
                  </a:cubicBezTo>
                  <a:cubicBezTo>
                    <a:pt x="702" y="25"/>
                    <a:pt x="673" y="21"/>
                    <a:pt x="652" y="21"/>
                  </a:cubicBezTo>
                  <a:cubicBezTo>
                    <a:pt x="631" y="21"/>
                    <a:pt x="618" y="25"/>
                    <a:pt x="618" y="34"/>
                  </a:cubicBezTo>
                  <a:cubicBezTo>
                    <a:pt x="618" y="50"/>
                    <a:pt x="785" y="84"/>
                    <a:pt x="886" y="301"/>
                  </a:cubicBezTo>
                  <a:cubicBezTo>
                    <a:pt x="936" y="418"/>
                    <a:pt x="936" y="568"/>
                    <a:pt x="886" y="685"/>
                  </a:cubicBezTo>
                  <a:cubicBezTo>
                    <a:pt x="802" y="804"/>
                    <a:pt x="677" y="859"/>
                    <a:pt x="553" y="859"/>
                  </a:cubicBezTo>
                  <a:cubicBezTo>
                    <a:pt x="380" y="859"/>
                    <a:pt x="209" y="753"/>
                    <a:pt x="150" y="568"/>
                  </a:cubicBezTo>
                  <a:cubicBezTo>
                    <a:pt x="134" y="435"/>
                    <a:pt x="184" y="301"/>
                    <a:pt x="267" y="201"/>
                  </a:cubicBezTo>
                  <a:cubicBezTo>
                    <a:pt x="368" y="117"/>
                    <a:pt x="485" y="50"/>
                    <a:pt x="618" y="34"/>
                  </a:cubicBezTo>
                  <a:cubicBezTo>
                    <a:pt x="618" y="17"/>
                    <a:pt x="568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7300222" y="2403118"/>
              <a:ext cx="704587" cy="427620"/>
            </a:xfrm>
            <a:custGeom>
              <a:rect b="b" l="l" r="r" t="t"/>
              <a:pathLst>
                <a:path extrusionOk="0" h="13335" w="21972">
                  <a:moveTo>
                    <a:pt x="15706" y="1"/>
                  </a:moveTo>
                  <a:cubicBezTo>
                    <a:pt x="14854" y="1"/>
                    <a:pt x="14035" y="335"/>
                    <a:pt x="13400" y="903"/>
                  </a:cubicBezTo>
                  <a:lnTo>
                    <a:pt x="5999" y="903"/>
                  </a:lnTo>
                  <a:lnTo>
                    <a:pt x="0" y="13334"/>
                  </a:lnTo>
                  <a:lnTo>
                    <a:pt x="15923" y="13334"/>
                  </a:lnTo>
                  <a:lnTo>
                    <a:pt x="21788" y="920"/>
                  </a:lnTo>
                  <a:cubicBezTo>
                    <a:pt x="21972" y="485"/>
                    <a:pt x="21671" y="1"/>
                    <a:pt x="2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7316288" y="2424539"/>
              <a:ext cx="560476" cy="367622"/>
            </a:xfrm>
            <a:custGeom>
              <a:rect b="b" l="l" r="r" t="t"/>
              <a:pathLst>
                <a:path extrusionOk="0" h="11464" w="17478">
                  <a:moveTo>
                    <a:pt x="1872" y="1"/>
                  </a:moveTo>
                  <a:lnTo>
                    <a:pt x="0" y="11379"/>
                  </a:lnTo>
                  <a:lnTo>
                    <a:pt x="15606" y="11463"/>
                  </a:lnTo>
                  <a:lnTo>
                    <a:pt x="17478" y="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7313081" y="2422422"/>
              <a:ext cx="564228" cy="371855"/>
            </a:xfrm>
            <a:custGeom>
              <a:rect b="b" l="l" r="r" t="t"/>
              <a:pathLst>
                <a:path extrusionOk="0" h="11596" w="17595">
                  <a:moveTo>
                    <a:pt x="17576" y="125"/>
                  </a:moveTo>
                  <a:lnTo>
                    <a:pt x="17576" y="125"/>
                  </a:lnTo>
                  <a:cubicBezTo>
                    <a:pt x="17572" y="148"/>
                    <a:pt x="17558" y="224"/>
                    <a:pt x="17544" y="334"/>
                  </a:cubicBezTo>
                  <a:cubicBezTo>
                    <a:pt x="17511" y="485"/>
                    <a:pt x="17477" y="685"/>
                    <a:pt x="17444" y="953"/>
                  </a:cubicBezTo>
                  <a:cubicBezTo>
                    <a:pt x="17344" y="1487"/>
                    <a:pt x="17210" y="2256"/>
                    <a:pt x="17043" y="3258"/>
                  </a:cubicBezTo>
                  <a:cubicBezTo>
                    <a:pt x="16711" y="5234"/>
                    <a:pt x="16230" y="8050"/>
                    <a:pt x="15667" y="11462"/>
                  </a:cubicBezTo>
                  <a:lnTo>
                    <a:pt x="15667" y="11462"/>
                  </a:lnTo>
                  <a:lnTo>
                    <a:pt x="181" y="11379"/>
                  </a:lnTo>
                  <a:lnTo>
                    <a:pt x="181" y="11379"/>
                  </a:lnTo>
                  <a:cubicBezTo>
                    <a:pt x="840" y="7343"/>
                    <a:pt x="1466" y="3519"/>
                    <a:pt x="2028" y="134"/>
                  </a:cubicBezTo>
                  <a:lnTo>
                    <a:pt x="17511" y="134"/>
                  </a:lnTo>
                  <a:cubicBezTo>
                    <a:pt x="17524" y="134"/>
                    <a:pt x="17549" y="134"/>
                    <a:pt x="17576" y="125"/>
                  </a:cubicBezTo>
                  <a:close/>
                  <a:moveTo>
                    <a:pt x="1905" y="0"/>
                  </a:moveTo>
                  <a:lnTo>
                    <a:pt x="1905" y="50"/>
                  </a:lnTo>
                  <a:cubicBezTo>
                    <a:pt x="1337" y="3476"/>
                    <a:pt x="702" y="7352"/>
                    <a:pt x="17" y="11445"/>
                  </a:cubicBezTo>
                  <a:lnTo>
                    <a:pt x="0" y="11529"/>
                  </a:lnTo>
                  <a:lnTo>
                    <a:pt x="100" y="11529"/>
                  </a:lnTo>
                  <a:cubicBezTo>
                    <a:pt x="5932" y="11546"/>
                    <a:pt x="11312" y="11579"/>
                    <a:pt x="15706" y="11596"/>
                  </a:cubicBezTo>
                  <a:lnTo>
                    <a:pt x="15773" y="11596"/>
                  </a:lnTo>
                  <a:lnTo>
                    <a:pt x="15773" y="11546"/>
                  </a:lnTo>
                  <a:cubicBezTo>
                    <a:pt x="16324" y="8087"/>
                    <a:pt x="16792" y="5213"/>
                    <a:pt x="17110" y="3225"/>
                  </a:cubicBezTo>
                  <a:cubicBezTo>
                    <a:pt x="17260" y="2239"/>
                    <a:pt x="17377" y="1454"/>
                    <a:pt x="17461" y="919"/>
                  </a:cubicBezTo>
                  <a:cubicBezTo>
                    <a:pt x="17511" y="668"/>
                    <a:pt x="17544" y="468"/>
                    <a:pt x="17561" y="318"/>
                  </a:cubicBezTo>
                  <a:cubicBezTo>
                    <a:pt x="17574" y="209"/>
                    <a:pt x="17577" y="145"/>
                    <a:pt x="17577" y="124"/>
                  </a:cubicBezTo>
                  <a:lnTo>
                    <a:pt x="17577" y="124"/>
                  </a:lnTo>
                  <a:cubicBezTo>
                    <a:pt x="17583" y="122"/>
                    <a:pt x="17589" y="120"/>
                    <a:pt x="17594" y="117"/>
                  </a:cubicBezTo>
                  <a:lnTo>
                    <a:pt x="17310" y="117"/>
                  </a:lnTo>
                  <a:lnTo>
                    <a:pt x="16458" y="100"/>
                  </a:lnTo>
                  <a:lnTo>
                    <a:pt x="13267" y="67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7418102" y="2472223"/>
              <a:ext cx="46081" cy="264749"/>
            </a:xfrm>
            <a:custGeom>
              <a:rect b="b" l="l" r="r" t="t"/>
              <a:pathLst>
                <a:path extrusionOk="0" h="8256" w="1437">
                  <a:moveTo>
                    <a:pt x="1386" y="1"/>
                  </a:moveTo>
                  <a:cubicBezTo>
                    <a:pt x="1350" y="1"/>
                    <a:pt x="1018" y="1849"/>
                    <a:pt x="635" y="4111"/>
                  </a:cubicBezTo>
                  <a:cubicBezTo>
                    <a:pt x="267" y="6400"/>
                    <a:pt x="0" y="8255"/>
                    <a:pt x="33" y="8255"/>
                  </a:cubicBezTo>
                  <a:cubicBezTo>
                    <a:pt x="34" y="8255"/>
                    <a:pt x="34" y="8255"/>
                    <a:pt x="34" y="8255"/>
                  </a:cubicBezTo>
                  <a:cubicBezTo>
                    <a:pt x="87" y="8255"/>
                    <a:pt x="419" y="6407"/>
                    <a:pt x="785" y="4145"/>
                  </a:cubicBezTo>
                  <a:cubicBezTo>
                    <a:pt x="1170" y="1856"/>
                    <a:pt x="1437" y="1"/>
                    <a:pt x="1387" y="1"/>
                  </a:cubicBezTo>
                  <a:cubicBezTo>
                    <a:pt x="1387" y="1"/>
                    <a:pt x="1387" y="1"/>
                    <a:pt x="1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7473290" y="2483479"/>
              <a:ext cx="43965" cy="250255"/>
            </a:xfrm>
            <a:custGeom>
              <a:rect b="b" l="l" r="r" t="t"/>
              <a:pathLst>
                <a:path extrusionOk="0" h="7804" w="1371">
                  <a:moveTo>
                    <a:pt x="1320" y="1"/>
                  </a:moveTo>
                  <a:cubicBezTo>
                    <a:pt x="1283" y="1"/>
                    <a:pt x="951" y="1732"/>
                    <a:pt x="602" y="3877"/>
                  </a:cubicBezTo>
                  <a:cubicBezTo>
                    <a:pt x="251" y="6033"/>
                    <a:pt x="0" y="7787"/>
                    <a:pt x="33" y="7804"/>
                  </a:cubicBezTo>
                  <a:cubicBezTo>
                    <a:pt x="84" y="7804"/>
                    <a:pt x="401" y="6066"/>
                    <a:pt x="752" y="3911"/>
                  </a:cubicBezTo>
                  <a:cubicBezTo>
                    <a:pt x="1103" y="1755"/>
                    <a:pt x="1370" y="1"/>
                    <a:pt x="1320" y="1"/>
                  </a:cubicBezTo>
                  <a:cubicBezTo>
                    <a:pt x="1320" y="1"/>
                    <a:pt x="1320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7531685" y="2478669"/>
              <a:ext cx="43419" cy="250255"/>
            </a:xfrm>
            <a:custGeom>
              <a:rect b="b" l="l" r="r" t="t"/>
              <a:pathLst>
                <a:path extrusionOk="0" h="7804" w="1354">
                  <a:moveTo>
                    <a:pt x="1320" y="0"/>
                  </a:moveTo>
                  <a:cubicBezTo>
                    <a:pt x="1267" y="0"/>
                    <a:pt x="951" y="1748"/>
                    <a:pt x="602" y="3894"/>
                  </a:cubicBezTo>
                  <a:cubicBezTo>
                    <a:pt x="251" y="6049"/>
                    <a:pt x="0" y="7803"/>
                    <a:pt x="34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03" y="1755"/>
                    <a:pt x="1354" y="1"/>
                    <a:pt x="1320" y="1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7586874" y="2482421"/>
              <a:ext cx="43965" cy="250255"/>
            </a:xfrm>
            <a:custGeom>
              <a:rect b="b" l="l" r="r" t="t"/>
              <a:pathLst>
                <a:path extrusionOk="0" h="7804" w="1371">
                  <a:moveTo>
                    <a:pt x="1320" y="0"/>
                  </a:moveTo>
                  <a:cubicBezTo>
                    <a:pt x="1284" y="0"/>
                    <a:pt x="968" y="1748"/>
                    <a:pt x="602" y="3894"/>
                  </a:cubicBezTo>
                  <a:cubicBezTo>
                    <a:pt x="251" y="6049"/>
                    <a:pt x="0" y="7787"/>
                    <a:pt x="50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20" y="1755"/>
                    <a:pt x="137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7649020" y="2488834"/>
              <a:ext cx="43419" cy="250800"/>
            </a:xfrm>
            <a:custGeom>
              <a:rect b="b" l="l" r="r" t="t"/>
              <a:pathLst>
                <a:path extrusionOk="0" h="7821" w="1354">
                  <a:moveTo>
                    <a:pt x="1320" y="1"/>
                  </a:moveTo>
                  <a:lnTo>
                    <a:pt x="1320" y="1"/>
                  </a:lnTo>
                  <a:cubicBezTo>
                    <a:pt x="1270" y="1"/>
                    <a:pt x="953" y="1739"/>
                    <a:pt x="602" y="3894"/>
                  </a:cubicBezTo>
                  <a:cubicBezTo>
                    <a:pt x="251" y="6049"/>
                    <a:pt x="0" y="7804"/>
                    <a:pt x="34" y="7821"/>
                  </a:cubicBezTo>
                  <a:cubicBezTo>
                    <a:pt x="67" y="7821"/>
                    <a:pt x="401" y="6083"/>
                    <a:pt x="752" y="3927"/>
                  </a:cubicBezTo>
                  <a:cubicBezTo>
                    <a:pt x="1103" y="1772"/>
                    <a:pt x="1354" y="18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7697763" y="2485114"/>
              <a:ext cx="43451" cy="250255"/>
            </a:xfrm>
            <a:custGeom>
              <a:rect b="b" l="l" r="r" t="t"/>
              <a:pathLst>
                <a:path extrusionOk="0" h="7804" w="1355">
                  <a:moveTo>
                    <a:pt x="1321" y="0"/>
                  </a:moveTo>
                  <a:cubicBezTo>
                    <a:pt x="1287" y="0"/>
                    <a:pt x="953" y="1738"/>
                    <a:pt x="602" y="3893"/>
                  </a:cubicBezTo>
                  <a:cubicBezTo>
                    <a:pt x="252" y="6049"/>
                    <a:pt x="1" y="7803"/>
                    <a:pt x="34" y="7803"/>
                  </a:cubicBezTo>
                  <a:cubicBezTo>
                    <a:pt x="35" y="7803"/>
                    <a:pt x="35" y="7803"/>
                    <a:pt x="35" y="7803"/>
                  </a:cubicBezTo>
                  <a:cubicBezTo>
                    <a:pt x="88" y="7803"/>
                    <a:pt x="404" y="6072"/>
                    <a:pt x="753" y="3927"/>
                  </a:cubicBezTo>
                  <a:cubicBezTo>
                    <a:pt x="1104" y="1771"/>
                    <a:pt x="1354" y="17"/>
                    <a:pt x="1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7091783" y="2472768"/>
              <a:ext cx="719082" cy="357970"/>
            </a:xfrm>
            <a:custGeom>
              <a:rect b="b" l="l" r="r" t="t"/>
              <a:pathLst>
                <a:path extrusionOk="0" h="11163" w="22424">
                  <a:moveTo>
                    <a:pt x="468" y="1"/>
                  </a:moveTo>
                  <a:cubicBezTo>
                    <a:pt x="184" y="1"/>
                    <a:pt x="1" y="268"/>
                    <a:pt x="134" y="485"/>
                  </a:cubicBezTo>
                  <a:lnTo>
                    <a:pt x="6500" y="11162"/>
                  </a:lnTo>
                  <a:lnTo>
                    <a:pt x="22423" y="11162"/>
                  </a:lnTo>
                  <a:lnTo>
                    <a:pt x="15991" y="185"/>
                  </a:lnTo>
                  <a:cubicBezTo>
                    <a:pt x="15907" y="68"/>
                    <a:pt x="15790" y="1"/>
                    <a:pt x="15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7554710" y="2456703"/>
              <a:ext cx="843920" cy="396867"/>
            </a:xfrm>
            <a:custGeom>
              <a:rect b="b" l="l" r="r" t="t"/>
              <a:pathLst>
                <a:path extrusionOk="0" h="12376" w="26317">
                  <a:moveTo>
                    <a:pt x="21421" y="0"/>
                  </a:moveTo>
                  <a:cubicBezTo>
                    <a:pt x="21421" y="0"/>
                    <a:pt x="18581" y="7269"/>
                    <a:pt x="17829" y="7336"/>
                  </a:cubicBezTo>
                  <a:cubicBezTo>
                    <a:pt x="17327" y="7381"/>
                    <a:pt x="16820" y="7402"/>
                    <a:pt x="16315" y="7402"/>
                  </a:cubicBezTo>
                  <a:cubicBezTo>
                    <a:pt x="12567" y="7402"/>
                    <a:pt x="8885" y="6266"/>
                    <a:pt x="7486" y="5765"/>
                  </a:cubicBezTo>
                  <a:cubicBezTo>
                    <a:pt x="7336" y="5598"/>
                    <a:pt x="7152" y="5381"/>
                    <a:pt x="6935" y="5113"/>
                  </a:cubicBezTo>
                  <a:cubicBezTo>
                    <a:pt x="6768" y="4879"/>
                    <a:pt x="6634" y="4629"/>
                    <a:pt x="6551" y="4345"/>
                  </a:cubicBezTo>
                  <a:cubicBezTo>
                    <a:pt x="6417" y="4011"/>
                    <a:pt x="6350" y="3660"/>
                    <a:pt x="6317" y="3309"/>
                  </a:cubicBezTo>
                  <a:cubicBezTo>
                    <a:pt x="6328" y="3082"/>
                    <a:pt x="6147" y="2932"/>
                    <a:pt x="5972" y="2932"/>
                  </a:cubicBezTo>
                  <a:cubicBezTo>
                    <a:pt x="5889" y="2932"/>
                    <a:pt x="5808" y="2966"/>
                    <a:pt x="5748" y="3041"/>
                  </a:cubicBezTo>
                  <a:cubicBezTo>
                    <a:pt x="5565" y="3275"/>
                    <a:pt x="5515" y="4178"/>
                    <a:pt x="5932" y="5163"/>
                  </a:cubicBezTo>
                  <a:cubicBezTo>
                    <a:pt x="6084" y="5515"/>
                    <a:pt x="5987" y="5638"/>
                    <a:pt x="5775" y="5638"/>
                  </a:cubicBezTo>
                  <a:cubicBezTo>
                    <a:pt x="5403" y="5638"/>
                    <a:pt x="4679" y="5261"/>
                    <a:pt x="4328" y="5080"/>
                  </a:cubicBezTo>
                  <a:cubicBezTo>
                    <a:pt x="3826" y="4829"/>
                    <a:pt x="2277" y="4135"/>
                    <a:pt x="1911" y="4135"/>
                  </a:cubicBezTo>
                  <a:cubicBezTo>
                    <a:pt x="1887" y="4135"/>
                    <a:pt x="1869" y="4138"/>
                    <a:pt x="1855" y="4144"/>
                  </a:cubicBezTo>
                  <a:cubicBezTo>
                    <a:pt x="1538" y="4295"/>
                    <a:pt x="1638" y="4662"/>
                    <a:pt x="2190" y="4929"/>
                  </a:cubicBezTo>
                  <a:cubicBezTo>
                    <a:pt x="2741" y="5180"/>
                    <a:pt x="4328" y="6082"/>
                    <a:pt x="4161" y="6350"/>
                  </a:cubicBezTo>
                  <a:cubicBezTo>
                    <a:pt x="4148" y="6376"/>
                    <a:pt x="4112" y="6387"/>
                    <a:pt x="4060" y="6387"/>
                  </a:cubicBezTo>
                  <a:cubicBezTo>
                    <a:pt x="3535" y="6387"/>
                    <a:pt x="1271" y="5214"/>
                    <a:pt x="1271" y="5214"/>
                  </a:cubicBezTo>
                  <a:cubicBezTo>
                    <a:pt x="1271" y="5214"/>
                    <a:pt x="996" y="5008"/>
                    <a:pt x="767" y="5008"/>
                  </a:cubicBezTo>
                  <a:cubicBezTo>
                    <a:pt x="676" y="5008"/>
                    <a:pt x="592" y="5040"/>
                    <a:pt x="535" y="5130"/>
                  </a:cubicBezTo>
                  <a:cubicBezTo>
                    <a:pt x="185" y="5698"/>
                    <a:pt x="3209" y="7001"/>
                    <a:pt x="3510" y="7118"/>
                  </a:cubicBezTo>
                  <a:cubicBezTo>
                    <a:pt x="3682" y="7190"/>
                    <a:pt x="3583" y="7423"/>
                    <a:pt x="3424" y="7423"/>
                  </a:cubicBezTo>
                  <a:cubicBezTo>
                    <a:pt x="3398" y="7423"/>
                    <a:pt x="3371" y="7416"/>
                    <a:pt x="3342" y="7402"/>
                  </a:cubicBezTo>
                  <a:cubicBezTo>
                    <a:pt x="3163" y="7319"/>
                    <a:pt x="1429" y="6357"/>
                    <a:pt x="627" y="6357"/>
                  </a:cubicBezTo>
                  <a:cubicBezTo>
                    <a:pt x="459" y="6357"/>
                    <a:pt x="332" y="6399"/>
                    <a:pt x="268" y="6500"/>
                  </a:cubicBezTo>
                  <a:cubicBezTo>
                    <a:pt x="1" y="6951"/>
                    <a:pt x="2758" y="7586"/>
                    <a:pt x="3109" y="8171"/>
                  </a:cubicBezTo>
                  <a:cubicBezTo>
                    <a:pt x="3175" y="8278"/>
                    <a:pt x="3143" y="8320"/>
                    <a:pt x="3047" y="8320"/>
                  </a:cubicBezTo>
                  <a:cubicBezTo>
                    <a:pt x="2710" y="8320"/>
                    <a:pt x="1582" y="7811"/>
                    <a:pt x="1063" y="7811"/>
                  </a:cubicBezTo>
                  <a:cubicBezTo>
                    <a:pt x="944" y="7811"/>
                    <a:pt x="857" y="7838"/>
                    <a:pt x="819" y="7904"/>
                  </a:cubicBezTo>
                  <a:cubicBezTo>
                    <a:pt x="719" y="8054"/>
                    <a:pt x="686" y="8188"/>
                    <a:pt x="2173" y="8722"/>
                  </a:cubicBezTo>
                  <a:cubicBezTo>
                    <a:pt x="3259" y="9073"/>
                    <a:pt x="4362" y="9357"/>
                    <a:pt x="5464" y="9574"/>
                  </a:cubicBezTo>
                  <a:lnTo>
                    <a:pt x="5464" y="9591"/>
                  </a:lnTo>
                  <a:cubicBezTo>
                    <a:pt x="5464" y="9591"/>
                    <a:pt x="11725" y="12376"/>
                    <a:pt x="16913" y="12376"/>
                  </a:cubicBezTo>
                  <a:cubicBezTo>
                    <a:pt x="19507" y="12376"/>
                    <a:pt x="21833" y="11680"/>
                    <a:pt x="22975" y="9591"/>
                  </a:cubicBezTo>
                  <a:cubicBezTo>
                    <a:pt x="24278" y="7219"/>
                    <a:pt x="25398" y="4762"/>
                    <a:pt x="26317" y="2223"/>
                  </a:cubicBezTo>
                  <a:lnTo>
                    <a:pt x="21421" y="0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8213761" y="2216677"/>
              <a:ext cx="259875" cy="354731"/>
            </a:xfrm>
            <a:custGeom>
              <a:rect b="b" l="l" r="r" t="t"/>
              <a:pathLst>
                <a:path extrusionOk="0" h="11062" w="8104">
                  <a:moveTo>
                    <a:pt x="3342" y="0"/>
                  </a:moveTo>
                  <a:lnTo>
                    <a:pt x="0" y="8488"/>
                  </a:lnTo>
                  <a:lnTo>
                    <a:pt x="5949" y="11061"/>
                  </a:lnTo>
                  <a:cubicBezTo>
                    <a:pt x="5949" y="11061"/>
                    <a:pt x="8104" y="2089"/>
                    <a:pt x="33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8185894" y="2223636"/>
              <a:ext cx="219181" cy="347772"/>
            </a:xfrm>
            <a:custGeom>
              <a:rect b="b" l="l" r="r" t="t"/>
              <a:pathLst>
                <a:path extrusionOk="0" h="10845" w="6835">
                  <a:moveTo>
                    <a:pt x="4495" y="0"/>
                  </a:moveTo>
                  <a:cubicBezTo>
                    <a:pt x="4328" y="0"/>
                    <a:pt x="4161" y="34"/>
                    <a:pt x="3994" y="101"/>
                  </a:cubicBezTo>
                  <a:cubicBezTo>
                    <a:pt x="3409" y="301"/>
                    <a:pt x="2924" y="702"/>
                    <a:pt x="2574" y="1220"/>
                  </a:cubicBezTo>
                  <a:cubicBezTo>
                    <a:pt x="2340" y="1571"/>
                    <a:pt x="2156" y="1955"/>
                    <a:pt x="2005" y="2356"/>
                  </a:cubicBezTo>
                  <a:cubicBezTo>
                    <a:pt x="1838" y="2774"/>
                    <a:pt x="1688" y="3242"/>
                    <a:pt x="1521" y="3710"/>
                  </a:cubicBezTo>
                  <a:cubicBezTo>
                    <a:pt x="1170" y="4679"/>
                    <a:pt x="802" y="5715"/>
                    <a:pt x="401" y="6834"/>
                  </a:cubicBezTo>
                  <a:cubicBezTo>
                    <a:pt x="268" y="7202"/>
                    <a:pt x="134" y="7569"/>
                    <a:pt x="17" y="7920"/>
                  </a:cubicBezTo>
                  <a:lnTo>
                    <a:pt x="0" y="7987"/>
                  </a:lnTo>
                  <a:lnTo>
                    <a:pt x="67" y="8020"/>
                  </a:lnTo>
                  <a:cubicBezTo>
                    <a:pt x="1955" y="8822"/>
                    <a:pt x="3643" y="9541"/>
                    <a:pt x="4863" y="10059"/>
                  </a:cubicBezTo>
                  <a:lnTo>
                    <a:pt x="6300" y="10644"/>
                  </a:lnTo>
                  <a:cubicBezTo>
                    <a:pt x="6450" y="10710"/>
                    <a:pt x="6584" y="10761"/>
                    <a:pt x="6684" y="10794"/>
                  </a:cubicBezTo>
                  <a:cubicBezTo>
                    <a:pt x="6734" y="10827"/>
                    <a:pt x="6784" y="10827"/>
                    <a:pt x="6818" y="10844"/>
                  </a:cubicBezTo>
                  <a:lnTo>
                    <a:pt x="6834" y="10844"/>
                  </a:lnTo>
                  <a:cubicBezTo>
                    <a:pt x="6784" y="10811"/>
                    <a:pt x="6751" y="10794"/>
                    <a:pt x="6701" y="10777"/>
                  </a:cubicBezTo>
                  <a:lnTo>
                    <a:pt x="6316" y="10593"/>
                  </a:lnTo>
                  <a:lnTo>
                    <a:pt x="4913" y="9959"/>
                  </a:lnTo>
                  <a:lnTo>
                    <a:pt x="186" y="7916"/>
                  </a:lnTo>
                  <a:lnTo>
                    <a:pt x="186" y="7916"/>
                  </a:lnTo>
                  <a:cubicBezTo>
                    <a:pt x="298" y="7582"/>
                    <a:pt x="425" y="7233"/>
                    <a:pt x="552" y="6884"/>
                  </a:cubicBezTo>
                  <a:cubicBezTo>
                    <a:pt x="936" y="5765"/>
                    <a:pt x="1304" y="4712"/>
                    <a:pt x="1655" y="3760"/>
                  </a:cubicBezTo>
                  <a:cubicBezTo>
                    <a:pt x="1822" y="3275"/>
                    <a:pt x="1955" y="2807"/>
                    <a:pt x="2122" y="2390"/>
                  </a:cubicBezTo>
                  <a:cubicBezTo>
                    <a:pt x="2256" y="2005"/>
                    <a:pt x="2440" y="1638"/>
                    <a:pt x="2674" y="1287"/>
                  </a:cubicBezTo>
                  <a:cubicBezTo>
                    <a:pt x="2991" y="769"/>
                    <a:pt x="3459" y="368"/>
                    <a:pt x="4027" y="151"/>
                  </a:cubicBezTo>
                  <a:cubicBezTo>
                    <a:pt x="4228" y="84"/>
                    <a:pt x="4445" y="34"/>
                    <a:pt x="4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was gehts hier eigentlich?</a:t>
            </a:r>
            <a:endParaRPr/>
          </a:p>
        </p:txBody>
      </p:sp>
      <p:pic>
        <p:nvPicPr>
          <p:cNvPr id="1326" name="Google Shape;13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775" y="1569750"/>
            <a:ext cx="7192453" cy="11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36"/>
          <p:cNvSpPr/>
          <p:nvPr/>
        </p:nvSpPr>
        <p:spPr>
          <a:xfrm>
            <a:off x="975775" y="1534275"/>
            <a:ext cx="7258200" cy="127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8" name="Google Shape;1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075" y="1138563"/>
            <a:ext cx="2025825" cy="20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1963" y="2733213"/>
            <a:ext cx="2025825" cy="2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36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EuGH/BGH Urteil / neue EU Cookie Richtlinie</a:t>
            </a:r>
            <a:endParaRPr/>
          </a:p>
        </p:txBody>
      </p:sp>
      <p:grpSp>
        <p:nvGrpSpPr>
          <p:cNvPr id="1336" name="Google Shape;1336;p37"/>
          <p:cNvGrpSpPr/>
          <p:nvPr/>
        </p:nvGrpSpPr>
        <p:grpSpPr>
          <a:xfrm>
            <a:off x="7547359" y="1663770"/>
            <a:ext cx="1404877" cy="3025504"/>
            <a:chOff x="7068759" y="1663770"/>
            <a:chExt cx="1404877" cy="3025504"/>
          </a:xfrm>
        </p:grpSpPr>
        <p:sp>
          <p:nvSpPr>
            <p:cNvPr id="1337" name="Google Shape;1337;p37"/>
            <p:cNvSpPr/>
            <p:nvPr/>
          </p:nvSpPr>
          <p:spPr>
            <a:xfrm>
              <a:off x="7948531" y="1770202"/>
              <a:ext cx="270618" cy="481846"/>
            </a:xfrm>
            <a:custGeom>
              <a:rect b="b" l="l" r="r" t="t"/>
              <a:pathLst>
                <a:path extrusionOk="0" h="15026" w="8439">
                  <a:moveTo>
                    <a:pt x="3403" y="0"/>
                  </a:moveTo>
                  <a:cubicBezTo>
                    <a:pt x="2378" y="0"/>
                    <a:pt x="1345" y="204"/>
                    <a:pt x="368" y="623"/>
                  </a:cubicBezTo>
                  <a:cubicBezTo>
                    <a:pt x="368" y="623"/>
                    <a:pt x="1" y="5702"/>
                    <a:pt x="17" y="7925"/>
                  </a:cubicBezTo>
                  <a:cubicBezTo>
                    <a:pt x="51" y="10130"/>
                    <a:pt x="2256" y="10481"/>
                    <a:pt x="2256" y="10481"/>
                  </a:cubicBezTo>
                  <a:cubicBezTo>
                    <a:pt x="2256" y="10481"/>
                    <a:pt x="2223" y="14107"/>
                    <a:pt x="2256" y="14725"/>
                  </a:cubicBezTo>
                  <a:lnTo>
                    <a:pt x="7570" y="15026"/>
                  </a:lnTo>
                  <a:lnTo>
                    <a:pt x="8438" y="1843"/>
                  </a:lnTo>
                  <a:lnTo>
                    <a:pt x="8104" y="1592"/>
                  </a:lnTo>
                  <a:cubicBezTo>
                    <a:pt x="6736" y="545"/>
                    <a:pt x="5079" y="0"/>
                    <a:pt x="3403" y="0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7956195" y="1898921"/>
              <a:ext cx="27738" cy="20491"/>
            </a:xfrm>
            <a:custGeom>
              <a:rect b="b" l="l" r="r" t="t"/>
              <a:pathLst>
                <a:path extrusionOk="0" h="639" w="865">
                  <a:moveTo>
                    <a:pt x="426" y="0"/>
                  </a:moveTo>
                  <a:cubicBezTo>
                    <a:pt x="155" y="0"/>
                    <a:pt x="0" y="324"/>
                    <a:pt x="196" y="536"/>
                  </a:cubicBezTo>
                  <a:cubicBezTo>
                    <a:pt x="256" y="605"/>
                    <a:pt x="339" y="638"/>
                    <a:pt x="423" y="638"/>
                  </a:cubicBezTo>
                  <a:cubicBezTo>
                    <a:pt x="502" y="638"/>
                    <a:pt x="582" y="609"/>
                    <a:pt x="647" y="552"/>
                  </a:cubicBezTo>
                  <a:cubicBezTo>
                    <a:pt x="864" y="368"/>
                    <a:pt x="731" y="1"/>
                    <a:pt x="447" y="1"/>
                  </a:cubicBezTo>
                  <a:cubicBezTo>
                    <a:pt x="440" y="1"/>
                    <a:pt x="433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7959241" y="1890294"/>
              <a:ext cx="37006" cy="10422"/>
            </a:xfrm>
            <a:custGeom>
              <a:rect b="b" l="l" r="r" t="t"/>
              <a:pathLst>
                <a:path extrusionOk="0" h="325" w="1154">
                  <a:moveTo>
                    <a:pt x="581" y="0"/>
                  </a:moveTo>
                  <a:cubicBezTo>
                    <a:pt x="421" y="0"/>
                    <a:pt x="262" y="51"/>
                    <a:pt x="134" y="153"/>
                  </a:cubicBezTo>
                  <a:cubicBezTo>
                    <a:pt x="34" y="236"/>
                    <a:pt x="1" y="303"/>
                    <a:pt x="17" y="320"/>
                  </a:cubicBezTo>
                  <a:cubicBezTo>
                    <a:pt x="20" y="323"/>
                    <a:pt x="25" y="324"/>
                    <a:pt x="31" y="324"/>
                  </a:cubicBezTo>
                  <a:cubicBezTo>
                    <a:pt x="91" y="324"/>
                    <a:pt x="295" y="186"/>
                    <a:pt x="569" y="186"/>
                  </a:cubicBezTo>
                  <a:cubicBezTo>
                    <a:pt x="839" y="186"/>
                    <a:pt x="1056" y="308"/>
                    <a:pt x="1121" y="308"/>
                  </a:cubicBezTo>
                  <a:cubicBezTo>
                    <a:pt x="1128" y="308"/>
                    <a:pt x="1134" y="307"/>
                    <a:pt x="1137" y="303"/>
                  </a:cubicBezTo>
                  <a:cubicBezTo>
                    <a:pt x="1154" y="287"/>
                    <a:pt x="1120" y="220"/>
                    <a:pt x="1020" y="136"/>
                  </a:cubicBezTo>
                  <a:cubicBezTo>
                    <a:pt x="889" y="46"/>
                    <a:pt x="734" y="0"/>
                    <a:pt x="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8064262" y="1903153"/>
              <a:ext cx="26905" cy="20748"/>
            </a:xfrm>
            <a:custGeom>
              <a:rect b="b" l="l" r="r" t="t"/>
              <a:pathLst>
                <a:path extrusionOk="0" h="647" w="839">
                  <a:moveTo>
                    <a:pt x="423" y="1"/>
                  </a:moveTo>
                  <a:cubicBezTo>
                    <a:pt x="364" y="1"/>
                    <a:pt x="305" y="17"/>
                    <a:pt x="251" y="53"/>
                  </a:cubicBezTo>
                  <a:cubicBezTo>
                    <a:pt x="1" y="203"/>
                    <a:pt x="67" y="571"/>
                    <a:pt x="351" y="638"/>
                  </a:cubicBezTo>
                  <a:cubicBezTo>
                    <a:pt x="376" y="644"/>
                    <a:pt x="400" y="647"/>
                    <a:pt x="424" y="647"/>
                  </a:cubicBezTo>
                  <a:cubicBezTo>
                    <a:pt x="659" y="647"/>
                    <a:pt x="839" y="365"/>
                    <a:pt x="702" y="153"/>
                  </a:cubicBezTo>
                  <a:cubicBezTo>
                    <a:pt x="638" y="56"/>
                    <a:pt x="531" y="1"/>
                    <a:pt x="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8065353" y="1894591"/>
              <a:ext cx="36974" cy="10422"/>
            </a:xfrm>
            <a:custGeom>
              <a:rect b="b" l="l" r="r" t="t"/>
              <a:pathLst>
                <a:path extrusionOk="0" h="325" w="1153">
                  <a:moveTo>
                    <a:pt x="580" y="0"/>
                  </a:moveTo>
                  <a:cubicBezTo>
                    <a:pt x="420" y="0"/>
                    <a:pt x="262" y="50"/>
                    <a:pt x="134" y="153"/>
                  </a:cubicBezTo>
                  <a:cubicBezTo>
                    <a:pt x="33" y="236"/>
                    <a:pt x="0" y="303"/>
                    <a:pt x="17" y="320"/>
                  </a:cubicBezTo>
                  <a:cubicBezTo>
                    <a:pt x="20" y="323"/>
                    <a:pt x="24" y="324"/>
                    <a:pt x="30" y="324"/>
                  </a:cubicBezTo>
                  <a:cubicBezTo>
                    <a:pt x="90" y="324"/>
                    <a:pt x="295" y="186"/>
                    <a:pt x="568" y="186"/>
                  </a:cubicBezTo>
                  <a:cubicBezTo>
                    <a:pt x="854" y="186"/>
                    <a:pt x="1058" y="308"/>
                    <a:pt x="1121" y="308"/>
                  </a:cubicBezTo>
                  <a:cubicBezTo>
                    <a:pt x="1128" y="308"/>
                    <a:pt x="1133" y="306"/>
                    <a:pt x="1136" y="303"/>
                  </a:cubicBezTo>
                  <a:cubicBezTo>
                    <a:pt x="1153" y="286"/>
                    <a:pt x="1119" y="219"/>
                    <a:pt x="1019" y="136"/>
                  </a:cubicBezTo>
                  <a:cubicBezTo>
                    <a:pt x="888" y="46"/>
                    <a:pt x="734" y="0"/>
                    <a:pt x="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8001025" y="1900524"/>
              <a:ext cx="32741" cy="85813"/>
            </a:xfrm>
            <a:custGeom>
              <a:rect b="b" l="l" r="r" t="t"/>
              <a:pathLst>
                <a:path extrusionOk="0" h="2676" w="1021">
                  <a:moveTo>
                    <a:pt x="985" y="1"/>
                  </a:moveTo>
                  <a:cubicBezTo>
                    <a:pt x="930" y="1"/>
                    <a:pt x="632" y="696"/>
                    <a:pt x="302" y="1555"/>
                  </a:cubicBezTo>
                  <a:cubicBezTo>
                    <a:pt x="218" y="1772"/>
                    <a:pt x="135" y="1989"/>
                    <a:pt x="68" y="2190"/>
                  </a:cubicBezTo>
                  <a:cubicBezTo>
                    <a:pt x="18" y="2290"/>
                    <a:pt x="1" y="2407"/>
                    <a:pt x="18" y="2524"/>
                  </a:cubicBezTo>
                  <a:cubicBezTo>
                    <a:pt x="51" y="2574"/>
                    <a:pt x="101" y="2624"/>
                    <a:pt x="168" y="2641"/>
                  </a:cubicBezTo>
                  <a:cubicBezTo>
                    <a:pt x="201" y="2658"/>
                    <a:pt x="252" y="2658"/>
                    <a:pt x="302" y="2658"/>
                  </a:cubicBezTo>
                  <a:cubicBezTo>
                    <a:pt x="366" y="2670"/>
                    <a:pt x="429" y="2676"/>
                    <a:pt x="493" y="2676"/>
                  </a:cubicBezTo>
                  <a:cubicBezTo>
                    <a:pt x="596" y="2676"/>
                    <a:pt x="700" y="2662"/>
                    <a:pt x="803" y="2641"/>
                  </a:cubicBezTo>
                  <a:cubicBezTo>
                    <a:pt x="636" y="2574"/>
                    <a:pt x="469" y="2541"/>
                    <a:pt x="302" y="2541"/>
                  </a:cubicBezTo>
                  <a:cubicBezTo>
                    <a:pt x="235" y="2524"/>
                    <a:pt x="168" y="2507"/>
                    <a:pt x="151" y="2474"/>
                  </a:cubicBezTo>
                  <a:cubicBezTo>
                    <a:pt x="151" y="2390"/>
                    <a:pt x="185" y="2307"/>
                    <a:pt x="218" y="2240"/>
                  </a:cubicBezTo>
                  <a:cubicBezTo>
                    <a:pt x="302" y="2039"/>
                    <a:pt x="369" y="1839"/>
                    <a:pt x="452" y="1622"/>
                  </a:cubicBezTo>
                  <a:cubicBezTo>
                    <a:pt x="786" y="736"/>
                    <a:pt x="1020" y="18"/>
                    <a:pt x="987" y="1"/>
                  </a:cubicBezTo>
                  <a:cubicBezTo>
                    <a:pt x="986" y="1"/>
                    <a:pt x="986" y="1"/>
                    <a:pt x="9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8020875" y="2078947"/>
              <a:ext cx="92707" cy="45087"/>
            </a:xfrm>
            <a:custGeom>
              <a:rect b="b" l="l" r="r" t="t"/>
              <a:pathLst>
                <a:path extrusionOk="0" h="1406" w="2891">
                  <a:moveTo>
                    <a:pt x="2891" y="1"/>
                  </a:moveTo>
                  <a:lnTo>
                    <a:pt x="2891" y="1"/>
                  </a:lnTo>
                  <a:cubicBezTo>
                    <a:pt x="2046" y="537"/>
                    <a:pt x="1075" y="820"/>
                    <a:pt x="85" y="820"/>
                  </a:cubicBezTo>
                  <a:cubicBezTo>
                    <a:pt x="57" y="820"/>
                    <a:pt x="29" y="820"/>
                    <a:pt x="0" y="820"/>
                  </a:cubicBezTo>
                  <a:lnTo>
                    <a:pt x="0" y="1388"/>
                  </a:lnTo>
                  <a:cubicBezTo>
                    <a:pt x="131" y="1400"/>
                    <a:pt x="257" y="1405"/>
                    <a:pt x="377" y="1405"/>
                  </a:cubicBezTo>
                  <a:cubicBezTo>
                    <a:pt x="2285" y="1405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7943945" y="1663770"/>
              <a:ext cx="311632" cy="297362"/>
            </a:xfrm>
            <a:custGeom>
              <a:rect b="b" l="l" r="r" t="t"/>
              <a:pathLst>
                <a:path extrusionOk="0" h="9273" w="9718">
                  <a:moveTo>
                    <a:pt x="1491" y="0"/>
                  </a:moveTo>
                  <a:cubicBezTo>
                    <a:pt x="1336" y="0"/>
                    <a:pt x="1187" y="39"/>
                    <a:pt x="1063" y="133"/>
                  </a:cubicBezTo>
                  <a:cubicBezTo>
                    <a:pt x="795" y="366"/>
                    <a:pt x="712" y="751"/>
                    <a:pt x="845" y="1068"/>
                  </a:cubicBezTo>
                  <a:cubicBezTo>
                    <a:pt x="979" y="1386"/>
                    <a:pt x="1179" y="1670"/>
                    <a:pt x="1430" y="1904"/>
                  </a:cubicBezTo>
                  <a:cubicBezTo>
                    <a:pt x="1282" y="1799"/>
                    <a:pt x="1115" y="1751"/>
                    <a:pt x="952" y="1751"/>
                  </a:cubicBezTo>
                  <a:cubicBezTo>
                    <a:pt x="619" y="1751"/>
                    <a:pt x="300" y="1952"/>
                    <a:pt x="177" y="2288"/>
                  </a:cubicBezTo>
                  <a:cubicBezTo>
                    <a:pt x="0" y="2787"/>
                    <a:pt x="319" y="3316"/>
                    <a:pt x="820" y="3400"/>
                  </a:cubicBezTo>
                  <a:lnTo>
                    <a:pt x="820" y="3400"/>
                  </a:lnTo>
                  <a:cubicBezTo>
                    <a:pt x="800" y="3398"/>
                    <a:pt x="780" y="3397"/>
                    <a:pt x="761" y="3397"/>
                  </a:cubicBezTo>
                  <a:cubicBezTo>
                    <a:pt x="422" y="3397"/>
                    <a:pt x="118" y="3649"/>
                    <a:pt x="43" y="4009"/>
                  </a:cubicBezTo>
                  <a:cubicBezTo>
                    <a:pt x="10" y="4393"/>
                    <a:pt x="177" y="4778"/>
                    <a:pt x="494" y="4995"/>
                  </a:cubicBezTo>
                  <a:cubicBezTo>
                    <a:pt x="812" y="5195"/>
                    <a:pt x="1179" y="5329"/>
                    <a:pt x="1547" y="5379"/>
                  </a:cubicBezTo>
                  <a:cubicBezTo>
                    <a:pt x="1919" y="5457"/>
                    <a:pt x="2276" y="5490"/>
                    <a:pt x="2618" y="5490"/>
                  </a:cubicBezTo>
                  <a:cubicBezTo>
                    <a:pt x="4390" y="5490"/>
                    <a:pt x="5751" y="4602"/>
                    <a:pt x="6760" y="4560"/>
                  </a:cubicBezTo>
                  <a:cubicBezTo>
                    <a:pt x="6782" y="4559"/>
                    <a:pt x="6802" y="4559"/>
                    <a:pt x="6823" y="4559"/>
                  </a:cubicBezTo>
                  <a:cubicBezTo>
                    <a:pt x="7957" y="4559"/>
                    <a:pt x="7779" y="5897"/>
                    <a:pt x="7779" y="5897"/>
                  </a:cubicBezTo>
                  <a:lnTo>
                    <a:pt x="7512" y="9189"/>
                  </a:lnTo>
                  <a:lnTo>
                    <a:pt x="8498" y="9272"/>
                  </a:lnTo>
                  <a:lnTo>
                    <a:pt x="8865" y="7701"/>
                  </a:lnTo>
                  <a:cubicBezTo>
                    <a:pt x="8966" y="7568"/>
                    <a:pt x="9049" y="7417"/>
                    <a:pt x="9116" y="7250"/>
                  </a:cubicBezTo>
                  <a:cubicBezTo>
                    <a:pt x="9317" y="6682"/>
                    <a:pt x="9617" y="6114"/>
                    <a:pt x="9651" y="5513"/>
                  </a:cubicBezTo>
                  <a:cubicBezTo>
                    <a:pt x="9718" y="4894"/>
                    <a:pt x="9500" y="4276"/>
                    <a:pt x="9049" y="3842"/>
                  </a:cubicBezTo>
                  <a:cubicBezTo>
                    <a:pt x="8616" y="3449"/>
                    <a:pt x="8008" y="3342"/>
                    <a:pt x="7410" y="3342"/>
                  </a:cubicBezTo>
                  <a:cubicBezTo>
                    <a:pt x="7270" y="3342"/>
                    <a:pt x="7131" y="3348"/>
                    <a:pt x="6994" y="3357"/>
                  </a:cubicBezTo>
                  <a:cubicBezTo>
                    <a:pt x="7044" y="2772"/>
                    <a:pt x="6810" y="2204"/>
                    <a:pt x="6376" y="1837"/>
                  </a:cubicBezTo>
                  <a:cubicBezTo>
                    <a:pt x="5941" y="1453"/>
                    <a:pt x="5390" y="1235"/>
                    <a:pt x="4822" y="1185"/>
                  </a:cubicBezTo>
                  <a:cubicBezTo>
                    <a:pt x="4304" y="1135"/>
                    <a:pt x="3769" y="1185"/>
                    <a:pt x="3285" y="985"/>
                  </a:cubicBezTo>
                  <a:cubicBezTo>
                    <a:pt x="2817" y="784"/>
                    <a:pt x="2483" y="366"/>
                    <a:pt x="2015" y="133"/>
                  </a:cubicBezTo>
                  <a:cubicBezTo>
                    <a:pt x="1854" y="52"/>
                    <a:pt x="1669" y="0"/>
                    <a:pt x="1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8197407" y="1898151"/>
              <a:ext cx="73499" cy="94054"/>
            </a:xfrm>
            <a:custGeom>
              <a:rect b="b" l="l" r="r" t="t"/>
              <a:pathLst>
                <a:path extrusionOk="0" h="2933" w="2292">
                  <a:moveTo>
                    <a:pt x="793" y="1"/>
                  </a:moveTo>
                  <a:cubicBezTo>
                    <a:pt x="727" y="1"/>
                    <a:pt x="685" y="6"/>
                    <a:pt x="677" y="8"/>
                  </a:cubicBezTo>
                  <a:cubicBezTo>
                    <a:pt x="677" y="8"/>
                    <a:pt x="9" y="2615"/>
                    <a:pt x="9" y="2665"/>
                  </a:cubicBezTo>
                  <a:cubicBezTo>
                    <a:pt x="1" y="2698"/>
                    <a:pt x="440" y="2932"/>
                    <a:pt x="918" y="2932"/>
                  </a:cubicBezTo>
                  <a:cubicBezTo>
                    <a:pt x="1404" y="2932"/>
                    <a:pt x="1929" y="2690"/>
                    <a:pt x="2064" y="1746"/>
                  </a:cubicBezTo>
                  <a:cubicBezTo>
                    <a:pt x="2292" y="154"/>
                    <a:pt x="1165" y="1"/>
                    <a:pt x="793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8218571" y="1919604"/>
              <a:ext cx="31105" cy="52366"/>
            </a:xfrm>
            <a:custGeom>
              <a:rect b="b" l="l" r="r" t="t"/>
              <a:pathLst>
                <a:path extrusionOk="0" h="1633" w="970">
                  <a:moveTo>
                    <a:pt x="544" y="1"/>
                  </a:moveTo>
                  <a:cubicBezTo>
                    <a:pt x="498" y="1"/>
                    <a:pt x="454" y="12"/>
                    <a:pt x="418" y="24"/>
                  </a:cubicBezTo>
                  <a:cubicBezTo>
                    <a:pt x="368" y="58"/>
                    <a:pt x="335" y="91"/>
                    <a:pt x="318" y="141"/>
                  </a:cubicBezTo>
                  <a:cubicBezTo>
                    <a:pt x="301" y="208"/>
                    <a:pt x="318" y="258"/>
                    <a:pt x="335" y="258"/>
                  </a:cubicBezTo>
                  <a:cubicBezTo>
                    <a:pt x="335" y="241"/>
                    <a:pt x="335" y="208"/>
                    <a:pt x="368" y="158"/>
                  </a:cubicBezTo>
                  <a:cubicBezTo>
                    <a:pt x="407" y="107"/>
                    <a:pt x="464" y="85"/>
                    <a:pt x="519" y="85"/>
                  </a:cubicBezTo>
                  <a:cubicBezTo>
                    <a:pt x="536" y="85"/>
                    <a:pt x="553" y="87"/>
                    <a:pt x="569" y="91"/>
                  </a:cubicBezTo>
                  <a:cubicBezTo>
                    <a:pt x="686" y="158"/>
                    <a:pt x="769" y="258"/>
                    <a:pt x="786" y="375"/>
                  </a:cubicBezTo>
                  <a:cubicBezTo>
                    <a:pt x="819" y="542"/>
                    <a:pt x="836" y="709"/>
                    <a:pt x="803" y="860"/>
                  </a:cubicBezTo>
                  <a:cubicBezTo>
                    <a:pt x="753" y="1194"/>
                    <a:pt x="535" y="1478"/>
                    <a:pt x="335" y="1528"/>
                  </a:cubicBezTo>
                  <a:cubicBezTo>
                    <a:pt x="312" y="1532"/>
                    <a:pt x="290" y="1535"/>
                    <a:pt x="268" y="1535"/>
                  </a:cubicBezTo>
                  <a:cubicBezTo>
                    <a:pt x="207" y="1535"/>
                    <a:pt x="145" y="1519"/>
                    <a:pt x="84" y="1495"/>
                  </a:cubicBezTo>
                  <a:cubicBezTo>
                    <a:pt x="34" y="1461"/>
                    <a:pt x="17" y="1428"/>
                    <a:pt x="1" y="1428"/>
                  </a:cubicBezTo>
                  <a:lnTo>
                    <a:pt x="1" y="1428"/>
                  </a:lnTo>
                  <a:cubicBezTo>
                    <a:pt x="1" y="1428"/>
                    <a:pt x="1" y="1478"/>
                    <a:pt x="51" y="1528"/>
                  </a:cubicBezTo>
                  <a:cubicBezTo>
                    <a:pt x="120" y="1598"/>
                    <a:pt x="202" y="1632"/>
                    <a:pt x="294" y="1632"/>
                  </a:cubicBezTo>
                  <a:cubicBezTo>
                    <a:pt x="313" y="1632"/>
                    <a:pt x="332" y="1631"/>
                    <a:pt x="352" y="1628"/>
                  </a:cubicBezTo>
                  <a:cubicBezTo>
                    <a:pt x="636" y="1578"/>
                    <a:pt x="870" y="1261"/>
                    <a:pt x="936" y="876"/>
                  </a:cubicBezTo>
                  <a:cubicBezTo>
                    <a:pt x="970" y="709"/>
                    <a:pt x="953" y="526"/>
                    <a:pt x="903" y="342"/>
                  </a:cubicBezTo>
                  <a:cubicBezTo>
                    <a:pt x="870" y="191"/>
                    <a:pt x="753" y="58"/>
                    <a:pt x="602" y="8"/>
                  </a:cubicBez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8065353" y="1847484"/>
              <a:ext cx="52527" cy="15392"/>
            </a:xfrm>
            <a:custGeom>
              <a:rect b="b" l="l" r="r" t="t"/>
              <a:pathLst>
                <a:path extrusionOk="0" h="480" w="1638">
                  <a:moveTo>
                    <a:pt x="804" y="1"/>
                  </a:moveTo>
                  <a:cubicBezTo>
                    <a:pt x="594" y="1"/>
                    <a:pt x="386" y="55"/>
                    <a:pt x="201" y="168"/>
                  </a:cubicBezTo>
                  <a:cubicBezTo>
                    <a:pt x="50" y="268"/>
                    <a:pt x="0" y="368"/>
                    <a:pt x="17" y="419"/>
                  </a:cubicBezTo>
                  <a:cubicBezTo>
                    <a:pt x="42" y="456"/>
                    <a:pt x="104" y="468"/>
                    <a:pt x="194" y="468"/>
                  </a:cubicBezTo>
                  <a:cubicBezTo>
                    <a:pt x="344" y="468"/>
                    <a:pt x="568" y="435"/>
                    <a:pt x="819" y="435"/>
                  </a:cubicBezTo>
                  <a:cubicBezTo>
                    <a:pt x="1086" y="435"/>
                    <a:pt x="1316" y="480"/>
                    <a:pt x="1465" y="480"/>
                  </a:cubicBezTo>
                  <a:cubicBezTo>
                    <a:pt x="1539" y="480"/>
                    <a:pt x="1593" y="469"/>
                    <a:pt x="1621" y="435"/>
                  </a:cubicBezTo>
                  <a:cubicBezTo>
                    <a:pt x="1637" y="385"/>
                    <a:pt x="1587" y="285"/>
                    <a:pt x="1454" y="185"/>
                  </a:cubicBezTo>
                  <a:cubicBezTo>
                    <a:pt x="1255" y="64"/>
                    <a:pt x="1029" y="1"/>
                    <a:pt x="8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7969439" y="1857201"/>
              <a:ext cx="32164" cy="15392"/>
            </a:xfrm>
            <a:custGeom>
              <a:rect b="b" l="l" r="r" t="t"/>
              <a:pathLst>
                <a:path extrusionOk="0" h="480" w="1003">
                  <a:moveTo>
                    <a:pt x="455" y="1"/>
                  </a:moveTo>
                  <a:cubicBezTo>
                    <a:pt x="340" y="1"/>
                    <a:pt x="223" y="33"/>
                    <a:pt x="117" y="99"/>
                  </a:cubicBezTo>
                  <a:cubicBezTo>
                    <a:pt x="17" y="182"/>
                    <a:pt x="0" y="266"/>
                    <a:pt x="34" y="316"/>
                  </a:cubicBezTo>
                  <a:cubicBezTo>
                    <a:pt x="100" y="416"/>
                    <a:pt x="284" y="416"/>
                    <a:pt x="485" y="450"/>
                  </a:cubicBezTo>
                  <a:cubicBezTo>
                    <a:pt x="600" y="459"/>
                    <a:pt x="709" y="480"/>
                    <a:pt x="801" y="480"/>
                  </a:cubicBezTo>
                  <a:cubicBezTo>
                    <a:pt x="869" y="480"/>
                    <a:pt x="927" y="469"/>
                    <a:pt x="969" y="433"/>
                  </a:cubicBezTo>
                  <a:cubicBezTo>
                    <a:pt x="1003" y="400"/>
                    <a:pt x="1003" y="316"/>
                    <a:pt x="936" y="216"/>
                  </a:cubicBezTo>
                  <a:cubicBezTo>
                    <a:pt x="805" y="75"/>
                    <a:pt x="631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8016578" y="1991018"/>
              <a:ext cx="46113" cy="22223"/>
            </a:xfrm>
            <a:custGeom>
              <a:rect b="b" l="l" r="r" t="t"/>
              <a:pathLst>
                <a:path extrusionOk="0" h="693" w="1438">
                  <a:moveTo>
                    <a:pt x="1415" y="0"/>
                  </a:moveTo>
                  <a:cubicBezTo>
                    <a:pt x="1367" y="0"/>
                    <a:pt x="1167" y="295"/>
                    <a:pt x="786" y="454"/>
                  </a:cubicBezTo>
                  <a:cubicBezTo>
                    <a:pt x="385" y="638"/>
                    <a:pt x="1" y="571"/>
                    <a:pt x="1" y="604"/>
                  </a:cubicBezTo>
                  <a:cubicBezTo>
                    <a:pt x="1" y="621"/>
                    <a:pt x="84" y="671"/>
                    <a:pt x="234" y="688"/>
                  </a:cubicBezTo>
                  <a:cubicBezTo>
                    <a:pt x="270" y="691"/>
                    <a:pt x="304" y="692"/>
                    <a:pt x="339" y="692"/>
                  </a:cubicBezTo>
                  <a:cubicBezTo>
                    <a:pt x="719" y="692"/>
                    <a:pt x="1076" y="526"/>
                    <a:pt x="1321" y="220"/>
                  </a:cubicBezTo>
                  <a:cubicBezTo>
                    <a:pt x="1421" y="103"/>
                    <a:pt x="1437" y="3"/>
                    <a:pt x="1421" y="3"/>
                  </a:cubicBezTo>
                  <a:cubicBezTo>
                    <a:pt x="1419" y="1"/>
                    <a:pt x="1417" y="0"/>
                    <a:pt x="14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7935672" y="4547407"/>
              <a:ext cx="303294" cy="132375"/>
            </a:xfrm>
            <a:custGeom>
              <a:rect b="b" l="l" r="r" t="t"/>
              <a:pathLst>
                <a:path extrusionOk="0" h="4128" w="9458">
                  <a:moveTo>
                    <a:pt x="4395" y="0"/>
                  </a:moveTo>
                  <a:lnTo>
                    <a:pt x="4328" y="2707"/>
                  </a:lnTo>
                  <a:cubicBezTo>
                    <a:pt x="4328" y="2707"/>
                    <a:pt x="1" y="3609"/>
                    <a:pt x="1036" y="3943"/>
                  </a:cubicBezTo>
                  <a:cubicBezTo>
                    <a:pt x="1504" y="4085"/>
                    <a:pt x="3171" y="4127"/>
                    <a:pt x="4896" y="4127"/>
                  </a:cubicBezTo>
                  <a:cubicBezTo>
                    <a:pt x="6621" y="4127"/>
                    <a:pt x="8405" y="4085"/>
                    <a:pt x="9107" y="4060"/>
                  </a:cubicBezTo>
                  <a:lnTo>
                    <a:pt x="9407" y="4044"/>
                  </a:lnTo>
                  <a:lnTo>
                    <a:pt x="9458" y="84"/>
                  </a:lnTo>
                  <a:lnTo>
                    <a:pt x="439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7957638" y="4650280"/>
              <a:ext cx="279725" cy="29823"/>
            </a:xfrm>
            <a:custGeom>
              <a:rect b="b" l="l" r="r" t="t"/>
              <a:pathLst>
                <a:path extrusionOk="0" h="930" w="8723">
                  <a:moveTo>
                    <a:pt x="1521" y="0"/>
                  </a:moveTo>
                  <a:cubicBezTo>
                    <a:pt x="1521" y="0"/>
                    <a:pt x="1" y="418"/>
                    <a:pt x="184" y="669"/>
                  </a:cubicBezTo>
                  <a:cubicBezTo>
                    <a:pt x="303" y="831"/>
                    <a:pt x="2774" y="930"/>
                    <a:pt x="5195" y="930"/>
                  </a:cubicBezTo>
                  <a:cubicBezTo>
                    <a:pt x="6515" y="930"/>
                    <a:pt x="7821" y="900"/>
                    <a:pt x="8722" y="836"/>
                  </a:cubicBezTo>
                  <a:lnTo>
                    <a:pt x="8722" y="719"/>
                  </a:lnTo>
                  <a:lnTo>
                    <a:pt x="1955" y="669"/>
                  </a:lnTo>
                  <a:cubicBezTo>
                    <a:pt x="1955" y="669"/>
                    <a:pt x="1822" y="34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7963538" y="4669007"/>
              <a:ext cx="276486" cy="6157"/>
            </a:xfrm>
            <a:custGeom>
              <a:rect b="b" l="l" r="r" t="t"/>
              <a:pathLst>
                <a:path extrusionOk="0" h="192" w="8622">
                  <a:moveTo>
                    <a:pt x="8555" y="127"/>
                  </a:moveTo>
                  <a:cubicBezTo>
                    <a:pt x="8544" y="127"/>
                    <a:pt x="8533" y="129"/>
                    <a:pt x="8522" y="135"/>
                  </a:cubicBezTo>
                  <a:lnTo>
                    <a:pt x="8622" y="135"/>
                  </a:lnTo>
                  <a:cubicBezTo>
                    <a:pt x="8600" y="135"/>
                    <a:pt x="8577" y="127"/>
                    <a:pt x="8555" y="127"/>
                  </a:cubicBezTo>
                  <a:close/>
                  <a:moveTo>
                    <a:pt x="0" y="1"/>
                  </a:moveTo>
                  <a:cubicBezTo>
                    <a:pt x="34" y="1"/>
                    <a:pt x="67" y="18"/>
                    <a:pt x="101" y="18"/>
                  </a:cubicBezTo>
                  <a:lnTo>
                    <a:pt x="351" y="34"/>
                  </a:lnTo>
                  <a:lnTo>
                    <a:pt x="1270" y="85"/>
                  </a:lnTo>
                  <a:cubicBezTo>
                    <a:pt x="2039" y="118"/>
                    <a:pt x="3125" y="168"/>
                    <a:pt x="4311" y="185"/>
                  </a:cubicBezTo>
                  <a:cubicBezTo>
                    <a:pt x="4659" y="190"/>
                    <a:pt x="4998" y="192"/>
                    <a:pt x="5322" y="192"/>
                  </a:cubicBezTo>
                  <a:cubicBezTo>
                    <a:pt x="6106" y="192"/>
                    <a:pt x="6809" y="180"/>
                    <a:pt x="7352" y="168"/>
                  </a:cubicBezTo>
                  <a:cubicBezTo>
                    <a:pt x="7720" y="168"/>
                    <a:pt x="8021" y="151"/>
                    <a:pt x="8271" y="151"/>
                  </a:cubicBezTo>
                  <a:lnTo>
                    <a:pt x="8522" y="135"/>
                  </a:lnTo>
                  <a:lnTo>
                    <a:pt x="7352" y="135"/>
                  </a:lnTo>
                  <a:cubicBezTo>
                    <a:pt x="6584" y="135"/>
                    <a:pt x="5498" y="135"/>
                    <a:pt x="4311" y="118"/>
                  </a:cubicBezTo>
                  <a:cubicBezTo>
                    <a:pt x="3125" y="101"/>
                    <a:pt x="2039" y="68"/>
                    <a:pt x="1270" y="3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8005322" y="4648677"/>
              <a:ext cx="16098" cy="25750"/>
            </a:xfrm>
            <a:custGeom>
              <a:rect b="b" l="l" r="r" t="t"/>
              <a:pathLst>
                <a:path extrusionOk="0" h="803" w="502">
                  <a:moveTo>
                    <a:pt x="1" y="0"/>
                  </a:moveTo>
                  <a:lnTo>
                    <a:pt x="1" y="0"/>
                  </a:lnTo>
                  <a:cubicBezTo>
                    <a:pt x="251" y="201"/>
                    <a:pt x="418" y="485"/>
                    <a:pt x="468" y="802"/>
                  </a:cubicBezTo>
                  <a:cubicBezTo>
                    <a:pt x="502" y="451"/>
                    <a:pt x="318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8059965" y="4636876"/>
              <a:ext cx="9684" cy="13949"/>
            </a:xfrm>
            <a:custGeom>
              <a:rect b="b" l="l" r="r" t="t"/>
              <a:pathLst>
                <a:path extrusionOk="0" h="435" w="302">
                  <a:moveTo>
                    <a:pt x="18" y="0"/>
                  </a:moveTo>
                  <a:lnTo>
                    <a:pt x="18" y="0"/>
                  </a:lnTo>
                  <a:cubicBezTo>
                    <a:pt x="1" y="17"/>
                    <a:pt x="51" y="117"/>
                    <a:pt x="118" y="234"/>
                  </a:cubicBezTo>
                  <a:cubicBezTo>
                    <a:pt x="201" y="351"/>
                    <a:pt x="268" y="435"/>
                    <a:pt x="285" y="435"/>
                  </a:cubicBezTo>
                  <a:cubicBezTo>
                    <a:pt x="302" y="418"/>
                    <a:pt x="252" y="318"/>
                    <a:pt x="185" y="201"/>
                  </a:cubicBezTo>
                  <a:cubicBezTo>
                    <a:pt x="101" y="8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8071766" y="4634631"/>
              <a:ext cx="10743" cy="9332"/>
            </a:xfrm>
            <a:custGeom>
              <a:rect b="b" l="l" r="r" t="t"/>
              <a:pathLst>
                <a:path extrusionOk="0" h="291" w="335">
                  <a:moveTo>
                    <a:pt x="26" y="0"/>
                  </a:moveTo>
                  <a:cubicBezTo>
                    <a:pt x="22" y="0"/>
                    <a:pt x="19" y="1"/>
                    <a:pt x="17" y="4"/>
                  </a:cubicBezTo>
                  <a:cubicBezTo>
                    <a:pt x="1" y="4"/>
                    <a:pt x="67" y="87"/>
                    <a:pt x="151" y="171"/>
                  </a:cubicBezTo>
                  <a:cubicBezTo>
                    <a:pt x="224" y="243"/>
                    <a:pt x="296" y="291"/>
                    <a:pt x="325" y="291"/>
                  </a:cubicBezTo>
                  <a:cubicBezTo>
                    <a:pt x="329" y="291"/>
                    <a:pt x="333" y="290"/>
                    <a:pt x="335" y="288"/>
                  </a:cubicBezTo>
                  <a:cubicBezTo>
                    <a:pt x="335" y="271"/>
                    <a:pt x="285" y="204"/>
                    <a:pt x="184" y="121"/>
                  </a:cubicBezTo>
                  <a:cubicBezTo>
                    <a:pt x="112" y="48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8073915" y="4627544"/>
              <a:ext cx="17188" cy="2084"/>
            </a:xfrm>
            <a:custGeom>
              <a:rect b="b" l="l" r="r" t="t"/>
              <a:pathLst>
                <a:path extrusionOk="0" h="65" w="536">
                  <a:moveTo>
                    <a:pt x="183" y="0"/>
                  </a:moveTo>
                  <a:cubicBezTo>
                    <a:pt x="119" y="0"/>
                    <a:pt x="59" y="12"/>
                    <a:pt x="0" y="24"/>
                  </a:cubicBezTo>
                  <a:cubicBezTo>
                    <a:pt x="62" y="49"/>
                    <a:pt x="123" y="64"/>
                    <a:pt x="190" y="64"/>
                  </a:cubicBezTo>
                  <a:cubicBezTo>
                    <a:pt x="215" y="64"/>
                    <a:pt x="241" y="62"/>
                    <a:pt x="268" y="58"/>
                  </a:cubicBezTo>
                  <a:cubicBezTo>
                    <a:pt x="292" y="62"/>
                    <a:pt x="317" y="64"/>
                    <a:pt x="342" y="64"/>
                  </a:cubicBezTo>
                  <a:cubicBezTo>
                    <a:pt x="402" y="64"/>
                    <a:pt x="464" y="53"/>
                    <a:pt x="535" y="41"/>
                  </a:cubicBezTo>
                  <a:cubicBezTo>
                    <a:pt x="462" y="16"/>
                    <a:pt x="397" y="1"/>
                    <a:pt x="335" y="1"/>
                  </a:cubicBezTo>
                  <a:cubicBezTo>
                    <a:pt x="312" y="1"/>
                    <a:pt x="290" y="3"/>
                    <a:pt x="268" y="7"/>
                  </a:cubicBezTo>
                  <a:cubicBezTo>
                    <a:pt x="238" y="3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8074460" y="4617892"/>
              <a:ext cx="19305" cy="2662"/>
            </a:xfrm>
            <a:custGeom>
              <a:rect b="b" l="l" r="r" t="t"/>
              <a:pathLst>
                <a:path extrusionOk="0" h="83" w="602">
                  <a:moveTo>
                    <a:pt x="513" y="1"/>
                  </a:moveTo>
                  <a:cubicBezTo>
                    <a:pt x="443" y="1"/>
                    <a:pt x="372" y="13"/>
                    <a:pt x="301" y="24"/>
                  </a:cubicBezTo>
                  <a:cubicBezTo>
                    <a:pt x="271" y="19"/>
                    <a:pt x="242" y="17"/>
                    <a:pt x="213" y="17"/>
                  </a:cubicBezTo>
                  <a:cubicBezTo>
                    <a:pt x="142" y="17"/>
                    <a:pt x="71" y="29"/>
                    <a:pt x="0" y="41"/>
                  </a:cubicBezTo>
                  <a:cubicBezTo>
                    <a:pt x="84" y="69"/>
                    <a:pt x="170" y="82"/>
                    <a:pt x="256" y="82"/>
                  </a:cubicBezTo>
                  <a:cubicBezTo>
                    <a:pt x="376" y="82"/>
                    <a:pt x="494" y="56"/>
                    <a:pt x="602" y="8"/>
                  </a:cubicBezTo>
                  <a:cubicBezTo>
                    <a:pt x="572" y="3"/>
                    <a:pt x="543" y="1"/>
                    <a:pt x="5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8033189" y="4621419"/>
              <a:ext cx="30560" cy="17637"/>
            </a:xfrm>
            <a:custGeom>
              <a:rect b="b" l="l" r="r" t="t"/>
              <a:pathLst>
                <a:path extrusionOk="0" h="550" w="953">
                  <a:moveTo>
                    <a:pt x="319" y="59"/>
                  </a:moveTo>
                  <a:cubicBezTo>
                    <a:pt x="374" y="59"/>
                    <a:pt x="430" y="68"/>
                    <a:pt x="485" y="81"/>
                  </a:cubicBezTo>
                  <a:cubicBezTo>
                    <a:pt x="585" y="115"/>
                    <a:pt x="686" y="182"/>
                    <a:pt x="752" y="265"/>
                  </a:cubicBezTo>
                  <a:cubicBezTo>
                    <a:pt x="795" y="330"/>
                    <a:pt x="831" y="387"/>
                    <a:pt x="861" y="447"/>
                  </a:cubicBezTo>
                  <a:lnTo>
                    <a:pt x="861" y="447"/>
                  </a:lnTo>
                  <a:cubicBezTo>
                    <a:pt x="804" y="440"/>
                    <a:pt x="726" y="432"/>
                    <a:pt x="635" y="416"/>
                  </a:cubicBezTo>
                  <a:cubicBezTo>
                    <a:pt x="518" y="399"/>
                    <a:pt x="402" y="365"/>
                    <a:pt x="301" y="315"/>
                  </a:cubicBezTo>
                  <a:cubicBezTo>
                    <a:pt x="234" y="299"/>
                    <a:pt x="168" y="282"/>
                    <a:pt x="117" y="249"/>
                  </a:cubicBezTo>
                  <a:cubicBezTo>
                    <a:pt x="51" y="215"/>
                    <a:pt x="34" y="148"/>
                    <a:pt x="84" y="115"/>
                  </a:cubicBezTo>
                  <a:cubicBezTo>
                    <a:pt x="162" y="76"/>
                    <a:pt x="241" y="59"/>
                    <a:pt x="319" y="59"/>
                  </a:cubicBezTo>
                  <a:close/>
                  <a:moveTo>
                    <a:pt x="315" y="1"/>
                  </a:moveTo>
                  <a:cubicBezTo>
                    <a:pt x="227" y="1"/>
                    <a:pt x="137" y="21"/>
                    <a:pt x="51" y="65"/>
                  </a:cubicBezTo>
                  <a:cubicBezTo>
                    <a:pt x="17" y="81"/>
                    <a:pt x="1" y="132"/>
                    <a:pt x="1" y="182"/>
                  </a:cubicBezTo>
                  <a:cubicBezTo>
                    <a:pt x="17" y="232"/>
                    <a:pt x="51" y="265"/>
                    <a:pt x="84" y="299"/>
                  </a:cubicBezTo>
                  <a:cubicBezTo>
                    <a:pt x="151" y="332"/>
                    <a:pt x="218" y="349"/>
                    <a:pt x="285" y="382"/>
                  </a:cubicBezTo>
                  <a:cubicBezTo>
                    <a:pt x="385" y="416"/>
                    <a:pt x="502" y="449"/>
                    <a:pt x="619" y="466"/>
                  </a:cubicBezTo>
                  <a:cubicBezTo>
                    <a:pt x="677" y="474"/>
                    <a:pt x="732" y="478"/>
                    <a:pt x="786" y="478"/>
                  </a:cubicBezTo>
                  <a:cubicBezTo>
                    <a:pt x="815" y="478"/>
                    <a:pt x="844" y="477"/>
                    <a:pt x="874" y="475"/>
                  </a:cubicBezTo>
                  <a:lnTo>
                    <a:pt x="874" y="475"/>
                  </a:lnTo>
                  <a:cubicBezTo>
                    <a:pt x="884" y="499"/>
                    <a:pt x="894" y="523"/>
                    <a:pt x="903" y="549"/>
                  </a:cubicBezTo>
                  <a:cubicBezTo>
                    <a:pt x="903" y="518"/>
                    <a:pt x="903" y="502"/>
                    <a:pt x="890" y="473"/>
                  </a:cubicBezTo>
                  <a:lnTo>
                    <a:pt x="890" y="473"/>
                  </a:lnTo>
                  <a:cubicBezTo>
                    <a:pt x="910" y="471"/>
                    <a:pt x="931" y="469"/>
                    <a:pt x="953" y="466"/>
                  </a:cubicBezTo>
                  <a:cubicBezTo>
                    <a:pt x="953" y="458"/>
                    <a:pt x="927" y="454"/>
                    <a:pt x="882" y="449"/>
                  </a:cubicBezTo>
                  <a:lnTo>
                    <a:pt x="882" y="449"/>
                  </a:lnTo>
                  <a:cubicBezTo>
                    <a:pt x="865" y="373"/>
                    <a:pt x="833" y="311"/>
                    <a:pt x="786" y="249"/>
                  </a:cubicBezTo>
                  <a:cubicBezTo>
                    <a:pt x="673" y="90"/>
                    <a:pt x="499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8059452" y="4616513"/>
              <a:ext cx="15553" cy="20395"/>
            </a:xfrm>
            <a:custGeom>
              <a:rect b="b" l="l" r="r" t="t"/>
              <a:pathLst>
                <a:path extrusionOk="0" h="636" w="485">
                  <a:moveTo>
                    <a:pt x="385" y="1"/>
                  </a:moveTo>
                  <a:cubicBezTo>
                    <a:pt x="268" y="17"/>
                    <a:pt x="167" y="67"/>
                    <a:pt x="100" y="168"/>
                  </a:cubicBezTo>
                  <a:cubicBezTo>
                    <a:pt x="50" y="234"/>
                    <a:pt x="17" y="318"/>
                    <a:pt x="17" y="402"/>
                  </a:cubicBezTo>
                  <a:cubicBezTo>
                    <a:pt x="0" y="485"/>
                    <a:pt x="0" y="569"/>
                    <a:pt x="50" y="635"/>
                  </a:cubicBezTo>
                  <a:cubicBezTo>
                    <a:pt x="50" y="569"/>
                    <a:pt x="50" y="485"/>
                    <a:pt x="50" y="418"/>
                  </a:cubicBezTo>
                  <a:cubicBezTo>
                    <a:pt x="67" y="335"/>
                    <a:pt x="100" y="268"/>
                    <a:pt x="151" y="201"/>
                  </a:cubicBezTo>
                  <a:cubicBezTo>
                    <a:pt x="201" y="134"/>
                    <a:pt x="284" y="67"/>
                    <a:pt x="368" y="67"/>
                  </a:cubicBezTo>
                  <a:cubicBezTo>
                    <a:pt x="451" y="84"/>
                    <a:pt x="418" y="201"/>
                    <a:pt x="368" y="285"/>
                  </a:cubicBezTo>
                  <a:cubicBezTo>
                    <a:pt x="334" y="351"/>
                    <a:pt x="284" y="418"/>
                    <a:pt x="234" y="468"/>
                  </a:cubicBezTo>
                  <a:cubicBezTo>
                    <a:pt x="134" y="569"/>
                    <a:pt x="67" y="619"/>
                    <a:pt x="84" y="635"/>
                  </a:cubicBezTo>
                  <a:cubicBezTo>
                    <a:pt x="151" y="602"/>
                    <a:pt x="217" y="552"/>
                    <a:pt x="268" y="502"/>
                  </a:cubicBezTo>
                  <a:cubicBezTo>
                    <a:pt x="318" y="435"/>
                    <a:pt x="385" y="385"/>
                    <a:pt x="418" y="301"/>
                  </a:cubicBezTo>
                  <a:cubicBezTo>
                    <a:pt x="451" y="268"/>
                    <a:pt x="468" y="218"/>
                    <a:pt x="485" y="168"/>
                  </a:cubicBezTo>
                  <a:cubicBezTo>
                    <a:pt x="485" y="84"/>
                    <a:pt x="451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8178391" y="4627352"/>
              <a:ext cx="58972" cy="46530"/>
            </a:xfrm>
            <a:custGeom>
              <a:rect b="b" l="l" r="r" t="t"/>
              <a:pathLst>
                <a:path extrusionOk="0" h="1451" w="1839">
                  <a:moveTo>
                    <a:pt x="1596" y="1"/>
                  </a:moveTo>
                  <a:cubicBezTo>
                    <a:pt x="1550" y="1"/>
                    <a:pt x="1504" y="5"/>
                    <a:pt x="1454" y="13"/>
                  </a:cubicBezTo>
                  <a:cubicBezTo>
                    <a:pt x="819" y="47"/>
                    <a:pt x="268" y="465"/>
                    <a:pt x="67" y="1066"/>
                  </a:cubicBezTo>
                  <a:cubicBezTo>
                    <a:pt x="51" y="1166"/>
                    <a:pt x="17" y="1250"/>
                    <a:pt x="17" y="1350"/>
                  </a:cubicBezTo>
                  <a:cubicBezTo>
                    <a:pt x="1" y="1384"/>
                    <a:pt x="1" y="1417"/>
                    <a:pt x="17" y="1450"/>
                  </a:cubicBezTo>
                  <a:cubicBezTo>
                    <a:pt x="17" y="1450"/>
                    <a:pt x="34" y="1300"/>
                    <a:pt x="117" y="1083"/>
                  </a:cubicBezTo>
                  <a:cubicBezTo>
                    <a:pt x="318" y="515"/>
                    <a:pt x="853" y="97"/>
                    <a:pt x="1454" y="47"/>
                  </a:cubicBezTo>
                  <a:cubicBezTo>
                    <a:pt x="1532" y="41"/>
                    <a:pt x="1601" y="39"/>
                    <a:pt x="1658" y="39"/>
                  </a:cubicBezTo>
                  <a:cubicBezTo>
                    <a:pt x="1772" y="39"/>
                    <a:pt x="1838" y="47"/>
                    <a:pt x="1838" y="47"/>
                  </a:cubicBezTo>
                  <a:cubicBezTo>
                    <a:pt x="1805" y="30"/>
                    <a:pt x="1772" y="13"/>
                    <a:pt x="1738" y="13"/>
                  </a:cubicBezTo>
                  <a:cubicBezTo>
                    <a:pt x="1688" y="5"/>
                    <a:pt x="1642" y="1"/>
                    <a:pt x="15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8220175" y="4560780"/>
              <a:ext cx="2726" cy="67021"/>
            </a:xfrm>
            <a:custGeom>
              <a:rect b="b" l="l" r="r" t="t"/>
              <a:pathLst>
                <a:path extrusionOk="0" h="2090" w="85">
                  <a:moveTo>
                    <a:pt x="34" y="1"/>
                  </a:moveTo>
                  <a:cubicBezTo>
                    <a:pt x="1" y="335"/>
                    <a:pt x="1" y="686"/>
                    <a:pt x="1" y="1037"/>
                  </a:cubicBezTo>
                  <a:cubicBezTo>
                    <a:pt x="1" y="1388"/>
                    <a:pt x="1" y="1739"/>
                    <a:pt x="34" y="2089"/>
                  </a:cubicBezTo>
                  <a:cubicBezTo>
                    <a:pt x="84" y="1388"/>
                    <a:pt x="84" y="686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8110889" y="4658072"/>
              <a:ext cx="47716" cy="2533"/>
            </a:xfrm>
            <a:custGeom>
              <a:rect b="b" l="l" r="r" t="t"/>
              <a:pathLst>
                <a:path extrusionOk="0" h="79" w="1488">
                  <a:moveTo>
                    <a:pt x="102" y="0"/>
                  </a:moveTo>
                  <a:cubicBezTo>
                    <a:pt x="37" y="0"/>
                    <a:pt x="0" y="2"/>
                    <a:pt x="0" y="8"/>
                  </a:cubicBezTo>
                  <a:cubicBezTo>
                    <a:pt x="193" y="49"/>
                    <a:pt x="397" y="79"/>
                    <a:pt x="602" y="79"/>
                  </a:cubicBezTo>
                  <a:cubicBezTo>
                    <a:pt x="647" y="79"/>
                    <a:pt x="691" y="78"/>
                    <a:pt x="735" y="75"/>
                  </a:cubicBezTo>
                  <a:cubicBezTo>
                    <a:pt x="780" y="78"/>
                    <a:pt x="824" y="79"/>
                    <a:pt x="869" y="79"/>
                  </a:cubicBezTo>
                  <a:cubicBezTo>
                    <a:pt x="1075" y="79"/>
                    <a:pt x="1281" y="49"/>
                    <a:pt x="1487" y="8"/>
                  </a:cubicBezTo>
                  <a:lnTo>
                    <a:pt x="1471" y="8"/>
                  </a:lnTo>
                  <a:cubicBezTo>
                    <a:pt x="1471" y="2"/>
                    <a:pt x="1435" y="0"/>
                    <a:pt x="1373" y="0"/>
                  </a:cubicBezTo>
                  <a:cubicBezTo>
                    <a:pt x="1248" y="0"/>
                    <a:pt x="1014" y="8"/>
                    <a:pt x="735" y="8"/>
                  </a:cubicBezTo>
                  <a:cubicBezTo>
                    <a:pt x="468" y="8"/>
                    <a:pt x="230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184836" y="4658842"/>
              <a:ext cx="5900" cy="9139"/>
            </a:xfrm>
            <a:custGeom>
              <a:rect b="b" l="l" r="r" t="t"/>
              <a:pathLst>
                <a:path extrusionOk="0" h="285" w="184">
                  <a:moveTo>
                    <a:pt x="167" y="0"/>
                  </a:moveTo>
                  <a:cubicBezTo>
                    <a:pt x="150" y="0"/>
                    <a:pt x="84" y="34"/>
                    <a:pt x="50" y="117"/>
                  </a:cubicBezTo>
                  <a:cubicBezTo>
                    <a:pt x="0" y="218"/>
                    <a:pt x="17" y="285"/>
                    <a:pt x="33" y="285"/>
                  </a:cubicBezTo>
                  <a:cubicBezTo>
                    <a:pt x="50" y="285"/>
                    <a:pt x="67" y="234"/>
                    <a:pt x="100" y="151"/>
                  </a:cubicBezTo>
                  <a:cubicBezTo>
                    <a:pt x="134" y="67"/>
                    <a:pt x="184" y="17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196060" y="4644251"/>
              <a:ext cx="7023" cy="6189"/>
            </a:xfrm>
            <a:custGeom>
              <a:rect b="b" l="l" r="r" t="t"/>
              <a:pathLst>
                <a:path extrusionOk="0" h="193" w="219">
                  <a:moveTo>
                    <a:pt x="190" y="0"/>
                  </a:moveTo>
                  <a:cubicBezTo>
                    <a:pt x="167" y="0"/>
                    <a:pt x="126" y="30"/>
                    <a:pt x="84" y="71"/>
                  </a:cubicBezTo>
                  <a:cubicBezTo>
                    <a:pt x="34" y="121"/>
                    <a:pt x="1" y="171"/>
                    <a:pt x="1" y="188"/>
                  </a:cubicBezTo>
                  <a:cubicBezTo>
                    <a:pt x="4" y="191"/>
                    <a:pt x="8" y="193"/>
                    <a:pt x="13" y="193"/>
                  </a:cubicBezTo>
                  <a:cubicBezTo>
                    <a:pt x="35" y="193"/>
                    <a:pt x="77" y="163"/>
                    <a:pt x="118" y="121"/>
                  </a:cubicBezTo>
                  <a:cubicBezTo>
                    <a:pt x="185" y="54"/>
                    <a:pt x="218" y="4"/>
                    <a:pt x="201" y="4"/>
                  </a:cubicBezTo>
                  <a:cubicBezTo>
                    <a:pt x="198" y="1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210009" y="4636651"/>
              <a:ext cx="10037" cy="4105"/>
            </a:xfrm>
            <a:custGeom>
              <a:rect b="b" l="l" r="r" t="t"/>
              <a:pathLst>
                <a:path extrusionOk="0" h="128" w="313">
                  <a:moveTo>
                    <a:pt x="216" y="1"/>
                  </a:moveTo>
                  <a:cubicBezTo>
                    <a:pt x="191" y="1"/>
                    <a:pt x="163" y="3"/>
                    <a:pt x="134" y="7"/>
                  </a:cubicBezTo>
                  <a:cubicBezTo>
                    <a:pt x="50" y="41"/>
                    <a:pt x="0" y="108"/>
                    <a:pt x="17" y="124"/>
                  </a:cubicBezTo>
                  <a:cubicBezTo>
                    <a:pt x="19" y="127"/>
                    <a:pt x="22" y="128"/>
                    <a:pt x="26" y="128"/>
                  </a:cubicBezTo>
                  <a:cubicBezTo>
                    <a:pt x="48" y="128"/>
                    <a:pt x="93" y="89"/>
                    <a:pt x="151" y="74"/>
                  </a:cubicBezTo>
                  <a:cubicBezTo>
                    <a:pt x="234" y="41"/>
                    <a:pt x="301" y="41"/>
                    <a:pt x="301" y="24"/>
                  </a:cubicBezTo>
                  <a:cubicBezTo>
                    <a:pt x="313" y="12"/>
                    <a:pt x="275" y="1"/>
                    <a:pt x="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8227165" y="4634342"/>
              <a:ext cx="5387" cy="2437"/>
            </a:xfrm>
            <a:custGeom>
              <a:rect b="b" l="l" r="r" t="t"/>
              <a:pathLst>
                <a:path extrusionOk="0" h="76" w="168">
                  <a:moveTo>
                    <a:pt x="121" y="0"/>
                  </a:moveTo>
                  <a:cubicBezTo>
                    <a:pt x="104" y="0"/>
                    <a:pt x="84" y="4"/>
                    <a:pt x="67" y="13"/>
                  </a:cubicBezTo>
                  <a:cubicBezTo>
                    <a:pt x="17" y="29"/>
                    <a:pt x="0" y="46"/>
                    <a:pt x="0" y="63"/>
                  </a:cubicBezTo>
                  <a:cubicBezTo>
                    <a:pt x="0" y="71"/>
                    <a:pt x="13" y="75"/>
                    <a:pt x="29" y="75"/>
                  </a:cubicBezTo>
                  <a:cubicBezTo>
                    <a:pt x="46" y="75"/>
                    <a:pt x="67" y="71"/>
                    <a:pt x="84" y="63"/>
                  </a:cubicBezTo>
                  <a:cubicBezTo>
                    <a:pt x="134" y="46"/>
                    <a:pt x="167" y="29"/>
                    <a:pt x="150" y="13"/>
                  </a:cubicBezTo>
                  <a:cubicBezTo>
                    <a:pt x="150" y="4"/>
                    <a:pt x="138" y="0"/>
                    <a:pt x="1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7804836" y="4480964"/>
              <a:ext cx="286267" cy="207926"/>
            </a:xfrm>
            <a:custGeom>
              <a:rect b="b" l="l" r="r" t="t"/>
              <a:pathLst>
                <a:path extrusionOk="0" h="6484" w="8927">
                  <a:moveTo>
                    <a:pt x="7639" y="0"/>
                  </a:moveTo>
                  <a:lnTo>
                    <a:pt x="2827" y="1638"/>
                  </a:lnTo>
                  <a:lnTo>
                    <a:pt x="3696" y="4211"/>
                  </a:lnTo>
                  <a:cubicBezTo>
                    <a:pt x="3696" y="4211"/>
                    <a:pt x="0" y="6484"/>
                    <a:pt x="989" y="6484"/>
                  </a:cubicBezTo>
                  <a:cubicBezTo>
                    <a:pt x="1000" y="6484"/>
                    <a:pt x="1011" y="6484"/>
                    <a:pt x="1023" y="6483"/>
                  </a:cubicBezTo>
                  <a:cubicBezTo>
                    <a:pt x="1992" y="6450"/>
                    <a:pt x="7339" y="4395"/>
                    <a:pt x="8642" y="3860"/>
                  </a:cubicBezTo>
                  <a:lnTo>
                    <a:pt x="8926" y="3743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7823692" y="4597753"/>
              <a:ext cx="267411" cy="91521"/>
            </a:xfrm>
            <a:custGeom>
              <a:rect b="b" l="l" r="r" t="t"/>
              <a:pathLst>
                <a:path extrusionOk="0" h="2854" w="8339">
                  <a:moveTo>
                    <a:pt x="8305" y="1"/>
                  </a:moveTo>
                  <a:lnTo>
                    <a:pt x="1922" y="2240"/>
                  </a:lnTo>
                  <a:cubicBezTo>
                    <a:pt x="1922" y="2240"/>
                    <a:pt x="1619" y="1763"/>
                    <a:pt x="1348" y="1763"/>
                  </a:cubicBezTo>
                  <a:cubicBezTo>
                    <a:pt x="1327" y="1763"/>
                    <a:pt x="1307" y="1766"/>
                    <a:pt x="1287" y="1772"/>
                  </a:cubicBezTo>
                  <a:cubicBezTo>
                    <a:pt x="1287" y="1772"/>
                    <a:pt x="0" y="2674"/>
                    <a:pt x="251" y="2841"/>
                  </a:cubicBezTo>
                  <a:cubicBezTo>
                    <a:pt x="263" y="2850"/>
                    <a:pt x="287" y="2854"/>
                    <a:pt x="320" y="2854"/>
                  </a:cubicBezTo>
                  <a:cubicBezTo>
                    <a:pt x="1014" y="2854"/>
                    <a:pt x="6106" y="1089"/>
                    <a:pt x="8338" y="101"/>
                  </a:cubicBezTo>
                  <a:lnTo>
                    <a:pt x="8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7831196" y="4596695"/>
              <a:ext cx="260965" cy="90046"/>
            </a:xfrm>
            <a:custGeom>
              <a:rect b="b" l="l" r="r" t="t"/>
              <a:pathLst>
                <a:path extrusionOk="0" h="2808" w="8138">
                  <a:moveTo>
                    <a:pt x="8137" y="0"/>
                  </a:moveTo>
                  <a:cubicBezTo>
                    <a:pt x="8104" y="0"/>
                    <a:pt x="8087" y="17"/>
                    <a:pt x="8054" y="34"/>
                  </a:cubicBezTo>
                  <a:cubicBezTo>
                    <a:pt x="8087" y="34"/>
                    <a:pt x="8121" y="17"/>
                    <a:pt x="8137" y="0"/>
                  </a:cubicBezTo>
                  <a:close/>
                  <a:moveTo>
                    <a:pt x="8054" y="34"/>
                  </a:moveTo>
                  <a:lnTo>
                    <a:pt x="7820" y="117"/>
                  </a:lnTo>
                  <a:lnTo>
                    <a:pt x="6951" y="435"/>
                  </a:lnTo>
                  <a:cubicBezTo>
                    <a:pt x="6216" y="702"/>
                    <a:pt x="5213" y="1070"/>
                    <a:pt x="4077" y="1454"/>
                  </a:cubicBezTo>
                  <a:cubicBezTo>
                    <a:pt x="2958" y="1838"/>
                    <a:pt x="1939" y="2172"/>
                    <a:pt x="1187" y="2406"/>
                  </a:cubicBezTo>
                  <a:lnTo>
                    <a:pt x="318" y="2690"/>
                  </a:lnTo>
                  <a:lnTo>
                    <a:pt x="84" y="2774"/>
                  </a:lnTo>
                  <a:cubicBezTo>
                    <a:pt x="151" y="2757"/>
                    <a:pt x="234" y="2741"/>
                    <a:pt x="318" y="2707"/>
                  </a:cubicBezTo>
                  <a:cubicBezTo>
                    <a:pt x="568" y="2640"/>
                    <a:pt x="853" y="2557"/>
                    <a:pt x="1203" y="2456"/>
                  </a:cubicBezTo>
                  <a:cubicBezTo>
                    <a:pt x="1955" y="2223"/>
                    <a:pt x="2974" y="1888"/>
                    <a:pt x="4111" y="1504"/>
                  </a:cubicBezTo>
                  <a:cubicBezTo>
                    <a:pt x="5230" y="1120"/>
                    <a:pt x="6233" y="752"/>
                    <a:pt x="6968" y="468"/>
                  </a:cubicBezTo>
                  <a:lnTo>
                    <a:pt x="7820" y="134"/>
                  </a:lnTo>
                  <a:lnTo>
                    <a:pt x="8054" y="34"/>
                  </a:lnTo>
                  <a:close/>
                  <a:moveTo>
                    <a:pt x="84" y="2774"/>
                  </a:moveTo>
                  <a:cubicBezTo>
                    <a:pt x="50" y="2774"/>
                    <a:pt x="17" y="2791"/>
                    <a:pt x="0" y="2807"/>
                  </a:cubicBezTo>
                  <a:cubicBezTo>
                    <a:pt x="17" y="2791"/>
                    <a:pt x="50" y="2791"/>
                    <a:pt x="84" y="27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7863327" y="4652942"/>
              <a:ext cx="23089" cy="19337"/>
            </a:xfrm>
            <a:custGeom>
              <a:rect b="b" l="l" r="r" t="t"/>
              <a:pathLst>
                <a:path extrusionOk="0" h="603" w="720">
                  <a:moveTo>
                    <a:pt x="1" y="1"/>
                  </a:moveTo>
                  <a:lnTo>
                    <a:pt x="1" y="1"/>
                  </a:lnTo>
                  <a:cubicBezTo>
                    <a:pt x="302" y="101"/>
                    <a:pt x="552" y="318"/>
                    <a:pt x="719" y="602"/>
                  </a:cubicBezTo>
                  <a:cubicBezTo>
                    <a:pt x="619" y="268"/>
                    <a:pt x="335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911012" y="4623407"/>
              <a:ext cx="12891" cy="10294"/>
            </a:xfrm>
            <a:custGeom>
              <a:rect b="b" l="l" r="r" t="t"/>
              <a:pathLst>
                <a:path extrusionOk="0" h="321" w="402">
                  <a:moveTo>
                    <a:pt x="9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19"/>
                    <a:pt x="68" y="86"/>
                    <a:pt x="185" y="187"/>
                  </a:cubicBezTo>
                  <a:cubicBezTo>
                    <a:pt x="285" y="270"/>
                    <a:pt x="385" y="320"/>
                    <a:pt x="402" y="320"/>
                  </a:cubicBezTo>
                  <a:cubicBezTo>
                    <a:pt x="402" y="303"/>
                    <a:pt x="335" y="220"/>
                    <a:pt x="218" y="136"/>
                  </a:cubicBezTo>
                  <a:cubicBezTo>
                    <a:pt x="128" y="62"/>
                    <a:pt x="3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7921209" y="4616898"/>
              <a:ext cx="12891" cy="5740"/>
            </a:xfrm>
            <a:custGeom>
              <a:rect b="b" l="l" r="r" t="t"/>
              <a:pathLst>
                <a:path extrusionOk="0" h="179" w="402">
                  <a:moveTo>
                    <a:pt x="15" y="1"/>
                  </a:moveTo>
                  <a:cubicBezTo>
                    <a:pt x="8" y="1"/>
                    <a:pt x="3" y="2"/>
                    <a:pt x="0" y="5"/>
                  </a:cubicBezTo>
                  <a:cubicBezTo>
                    <a:pt x="0" y="22"/>
                    <a:pt x="84" y="72"/>
                    <a:pt x="184" y="122"/>
                  </a:cubicBezTo>
                  <a:cubicBezTo>
                    <a:pt x="272" y="160"/>
                    <a:pt x="341" y="179"/>
                    <a:pt x="377" y="179"/>
                  </a:cubicBezTo>
                  <a:cubicBezTo>
                    <a:pt x="389" y="179"/>
                    <a:pt x="397" y="176"/>
                    <a:pt x="401" y="172"/>
                  </a:cubicBezTo>
                  <a:cubicBezTo>
                    <a:pt x="401" y="156"/>
                    <a:pt x="318" y="105"/>
                    <a:pt x="218" y="72"/>
                  </a:cubicBezTo>
                  <a:cubicBezTo>
                    <a:pt x="121" y="31"/>
                    <a:pt x="48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7920664" y="4605257"/>
              <a:ext cx="16643" cy="5932"/>
            </a:xfrm>
            <a:custGeom>
              <a:rect b="b" l="l" r="r" t="t"/>
              <a:pathLst>
                <a:path extrusionOk="0" h="185" w="519">
                  <a:moveTo>
                    <a:pt x="502" y="1"/>
                  </a:moveTo>
                  <a:cubicBezTo>
                    <a:pt x="418" y="1"/>
                    <a:pt x="318" y="17"/>
                    <a:pt x="251" y="67"/>
                  </a:cubicBezTo>
                  <a:cubicBezTo>
                    <a:pt x="101" y="118"/>
                    <a:pt x="1" y="168"/>
                    <a:pt x="1" y="184"/>
                  </a:cubicBezTo>
                  <a:cubicBezTo>
                    <a:pt x="101" y="184"/>
                    <a:pt x="184" y="151"/>
                    <a:pt x="268" y="118"/>
                  </a:cubicBezTo>
                  <a:cubicBezTo>
                    <a:pt x="402" y="67"/>
                    <a:pt x="519" y="17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7918516" y="4594001"/>
              <a:ext cx="17733" cy="7600"/>
            </a:xfrm>
            <a:custGeom>
              <a:rect b="b" l="l" r="r" t="t"/>
              <a:pathLst>
                <a:path extrusionOk="0" h="237" w="553">
                  <a:moveTo>
                    <a:pt x="552" y="1"/>
                  </a:moveTo>
                  <a:cubicBezTo>
                    <a:pt x="368" y="84"/>
                    <a:pt x="185" y="168"/>
                    <a:pt x="1" y="235"/>
                  </a:cubicBezTo>
                  <a:cubicBezTo>
                    <a:pt x="15" y="236"/>
                    <a:pt x="30" y="237"/>
                    <a:pt x="45" y="237"/>
                  </a:cubicBezTo>
                  <a:cubicBezTo>
                    <a:pt x="230" y="237"/>
                    <a:pt x="413" y="140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7881542" y="4613627"/>
              <a:ext cx="32196" cy="12795"/>
            </a:xfrm>
            <a:custGeom>
              <a:rect b="b" l="l" r="r" t="t"/>
              <a:pathLst>
                <a:path extrusionOk="0" h="399" w="1004">
                  <a:moveTo>
                    <a:pt x="435" y="57"/>
                  </a:moveTo>
                  <a:cubicBezTo>
                    <a:pt x="552" y="57"/>
                    <a:pt x="669" y="91"/>
                    <a:pt x="770" y="141"/>
                  </a:cubicBezTo>
                  <a:cubicBezTo>
                    <a:pt x="824" y="173"/>
                    <a:pt x="878" y="220"/>
                    <a:pt x="923" y="271"/>
                  </a:cubicBezTo>
                  <a:lnTo>
                    <a:pt x="923" y="271"/>
                  </a:lnTo>
                  <a:cubicBezTo>
                    <a:pt x="869" y="286"/>
                    <a:pt x="788" y="307"/>
                    <a:pt x="686" y="324"/>
                  </a:cubicBezTo>
                  <a:cubicBezTo>
                    <a:pt x="586" y="341"/>
                    <a:pt x="469" y="341"/>
                    <a:pt x="352" y="341"/>
                  </a:cubicBezTo>
                  <a:cubicBezTo>
                    <a:pt x="285" y="341"/>
                    <a:pt x="218" y="341"/>
                    <a:pt x="151" y="324"/>
                  </a:cubicBezTo>
                  <a:cubicBezTo>
                    <a:pt x="85" y="308"/>
                    <a:pt x="51" y="258"/>
                    <a:pt x="85" y="207"/>
                  </a:cubicBezTo>
                  <a:cubicBezTo>
                    <a:pt x="168" y="107"/>
                    <a:pt x="302" y="57"/>
                    <a:pt x="435" y="57"/>
                  </a:cubicBezTo>
                  <a:close/>
                  <a:moveTo>
                    <a:pt x="452" y="0"/>
                  </a:moveTo>
                  <a:cubicBezTo>
                    <a:pt x="300" y="0"/>
                    <a:pt x="148" y="60"/>
                    <a:pt x="34" y="174"/>
                  </a:cubicBezTo>
                  <a:cubicBezTo>
                    <a:pt x="1" y="224"/>
                    <a:pt x="1" y="274"/>
                    <a:pt x="18" y="324"/>
                  </a:cubicBezTo>
                  <a:cubicBezTo>
                    <a:pt x="51" y="358"/>
                    <a:pt x="85" y="375"/>
                    <a:pt x="135" y="391"/>
                  </a:cubicBezTo>
                  <a:cubicBezTo>
                    <a:pt x="179" y="391"/>
                    <a:pt x="224" y="399"/>
                    <a:pt x="273" y="399"/>
                  </a:cubicBezTo>
                  <a:cubicBezTo>
                    <a:pt x="298" y="399"/>
                    <a:pt x="324" y="397"/>
                    <a:pt x="352" y="391"/>
                  </a:cubicBezTo>
                  <a:cubicBezTo>
                    <a:pt x="469" y="391"/>
                    <a:pt x="586" y="391"/>
                    <a:pt x="703" y="358"/>
                  </a:cubicBezTo>
                  <a:cubicBezTo>
                    <a:pt x="779" y="345"/>
                    <a:pt x="865" y="323"/>
                    <a:pt x="939" y="290"/>
                  </a:cubicBezTo>
                  <a:lnTo>
                    <a:pt x="939" y="290"/>
                  </a:lnTo>
                  <a:cubicBezTo>
                    <a:pt x="957" y="312"/>
                    <a:pt x="973" y="335"/>
                    <a:pt x="987" y="358"/>
                  </a:cubicBezTo>
                  <a:cubicBezTo>
                    <a:pt x="1003" y="358"/>
                    <a:pt x="988" y="328"/>
                    <a:pt x="958" y="282"/>
                  </a:cubicBezTo>
                  <a:lnTo>
                    <a:pt x="958" y="282"/>
                  </a:lnTo>
                  <a:cubicBezTo>
                    <a:pt x="974" y="274"/>
                    <a:pt x="989" y="266"/>
                    <a:pt x="1003" y="258"/>
                  </a:cubicBezTo>
                  <a:cubicBezTo>
                    <a:pt x="1003" y="255"/>
                    <a:pt x="1001" y="254"/>
                    <a:pt x="997" y="254"/>
                  </a:cubicBezTo>
                  <a:cubicBezTo>
                    <a:pt x="988" y="254"/>
                    <a:pt x="971" y="258"/>
                    <a:pt x="946" y="265"/>
                  </a:cubicBezTo>
                  <a:lnTo>
                    <a:pt x="946" y="265"/>
                  </a:lnTo>
                  <a:cubicBezTo>
                    <a:pt x="899" y="201"/>
                    <a:pt x="850" y="139"/>
                    <a:pt x="786" y="107"/>
                  </a:cubicBezTo>
                  <a:cubicBezTo>
                    <a:pt x="685" y="35"/>
                    <a:pt x="568" y="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7907260" y="4600447"/>
              <a:ext cx="12378" cy="22543"/>
            </a:xfrm>
            <a:custGeom>
              <a:rect b="b" l="l" r="r" t="t"/>
              <a:pathLst>
                <a:path extrusionOk="0" h="703" w="386">
                  <a:moveTo>
                    <a:pt x="235" y="0"/>
                  </a:moveTo>
                  <a:cubicBezTo>
                    <a:pt x="135" y="50"/>
                    <a:pt x="51" y="134"/>
                    <a:pt x="34" y="251"/>
                  </a:cubicBezTo>
                  <a:cubicBezTo>
                    <a:pt x="1" y="334"/>
                    <a:pt x="1" y="418"/>
                    <a:pt x="18" y="502"/>
                  </a:cubicBezTo>
                  <a:cubicBezTo>
                    <a:pt x="34" y="585"/>
                    <a:pt x="68" y="652"/>
                    <a:pt x="135" y="702"/>
                  </a:cubicBezTo>
                  <a:cubicBezTo>
                    <a:pt x="101" y="635"/>
                    <a:pt x="85" y="568"/>
                    <a:pt x="68" y="502"/>
                  </a:cubicBezTo>
                  <a:cubicBezTo>
                    <a:pt x="51" y="418"/>
                    <a:pt x="68" y="334"/>
                    <a:pt x="85" y="268"/>
                  </a:cubicBezTo>
                  <a:cubicBezTo>
                    <a:pt x="118" y="184"/>
                    <a:pt x="168" y="84"/>
                    <a:pt x="252" y="67"/>
                  </a:cubicBezTo>
                  <a:cubicBezTo>
                    <a:pt x="255" y="66"/>
                    <a:pt x="259" y="66"/>
                    <a:pt x="263" y="66"/>
                  </a:cubicBezTo>
                  <a:cubicBezTo>
                    <a:pt x="320" y="66"/>
                    <a:pt x="334" y="189"/>
                    <a:pt x="318" y="268"/>
                  </a:cubicBezTo>
                  <a:cubicBezTo>
                    <a:pt x="302" y="334"/>
                    <a:pt x="285" y="418"/>
                    <a:pt x="252" y="485"/>
                  </a:cubicBezTo>
                  <a:cubicBezTo>
                    <a:pt x="201" y="618"/>
                    <a:pt x="151" y="685"/>
                    <a:pt x="151" y="702"/>
                  </a:cubicBezTo>
                  <a:cubicBezTo>
                    <a:pt x="218" y="652"/>
                    <a:pt x="268" y="585"/>
                    <a:pt x="285" y="502"/>
                  </a:cubicBezTo>
                  <a:cubicBezTo>
                    <a:pt x="335" y="435"/>
                    <a:pt x="352" y="351"/>
                    <a:pt x="369" y="268"/>
                  </a:cubicBezTo>
                  <a:cubicBezTo>
                    <a:pt x="385" y="217"/>
                    <a:pt x="385" y="167"/>
                    <a:pt x="385" y="117"/>
                  </a:cubicBezTo>
                  <a:cubicBezTo>
                    <a:pt x="369" y="50"/>
                    <a:pt x="302" y="0"/>
                    <a:pt x="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8032131" y="4555424"/>
              <a:ext cx="42361" cy="62724"/>
            </a:xfrm>
            <a:custGeom>
              <a:rect b="b" l="l" r="r" t="t"/>
              <a:pathLst>
                <a:path extrusionOk="0" h="1956" w="1321">
                  <a:moveTo>
                    <a:pt x="1320" y="1"/>
                  </a:moveTo>
                  <a:cubicBezTo>
                    <a:pt x="1287" y="1"/>
                    <a:pt x="1253" y="1"/>
                    <a:pt x="1220" y="17"/>
                  </a:cubicBezTo>
                  <a:cubicBezTo>
                    <a:pt x="1136" y="34"/>
                    <a:pt x="1036" y="68"/>
                    <a:pt x="952" y="101"/>
                  </a:cubicBezTo>
                  <a:cubicBezTo>
                    <a:pt x="368" y="352"/>
                    <a:pt x="0" y="936"/>
                    <a:pt x="17" y="1571"/>
                  </a:cubicBezTo>
                  <a:cubicBezTo>
                    <a:pt x="17" y="1672"/>
                    <a:pt x="34" y="1755"/>
                    <a:pt x="50" y="1855"/>
                  </a:cubicBezTo>
                  <a:cubicBezTo>
                    <a:pt x="50" y="1889"/>
                    <a:pt x="67" y="1922"/>
                    <a:pt x="84" y="1956"/>
                  </a:cubicBezTo>
                  <a:cubicBezTo>
                    <a:pt x="100" y="1939"/>
                    <a:pt x="50" y="1805"/>
                    <a:pt x="67" y="1571"/>
                  </a:cubicBezTo>
                  <a:cubicBezTo>
                    <a:pt x="67" y="953"/>
                    <a:pt x="418" y="402"/>
                    <a:pt x="969" y="134"/>
                  </a:cubicBezTo>
                  <a:cubicBezTo>
                    <a:pt x="1186" y="34"/>
                    <a:pt x="1320" y="17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8036396" y="4497029"/>
              <a:ext cx="22543" cy="63269"/>
            </a:xfrm>
            <a:custGeom>
              <a:rect b="b" l="l" r="r" t="t"/>
              <a:pathLst>
                <a:path extrusionOk="0" h="1973" w="703">
                  <a:moveTo>
                    <a:pt x="1" y="1"/>
                  </a:moveTo>
                  <a:cubicBezTo>
                    <a:pt x="201" y="669"/>
                    <a:pt x="435" y="1320"/>
                    <a:pt x="703" y="1972"/>
                  </a:cubicBezTo>
                  <a:cubicBezTo>
                    <a:pt x="619" y="1621"/>
                    <a:pt x="519" y="1304"/>
                    <a:pt x="385" y="970"/>
                  </a:cubicBezTo>
                  <a:cubicBezTo>
                    <a:pt x="285" y="635"/>
                    <a:pt x="151" y="3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7965687" y="4610580"/>
              <a:ext cx="45023" cy="15617"/>
            </a:xfrm>
            <a:custGeom>
              <a:rect b="b" l="l" r="r" t="t"/>
              <a:pathLst>
                <a:path extrusionOk="0" h="487" w="1404">
                  <a:moveTo>
                    <a:pt x="1384" y="0"/>
                  </a:moveTo>
                  <a:cubicBezTo>
                    <a:pt x="1352" y="0"/>
                    <a:pt x="1064" y="126"/>
                    <a:pt x="702" y="252"/>
                  </a:cubicBezTo>
                  <a:cubicBezTo>
                    <a:pt x="318" y="386"/>
                    <a:pt x="0" y="470"/>
                    <a:pt x="0" y="486"/>
                  </a:cubicBezTo>
                  <a:cubicBezTo>
                    <a:pt x="485" y="419"/>
                    <a:pt x="969" y="252"/>
                    <a:pt x="1404" y="2"/>
                  </a:cubicBezTo>
                  <a:lnTo>
                    <a:pt x="1387" y="2"/>
                  </a:lnTo>
                  <a:cubicBezTo>
                    <a:pt x="1387" y="1"/>
                    <a:pt x="1386" y="0"/>
                    <a:pt x="1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8037999" y="4599902"/>
              <a:ext cx="3271" cy="10294"/>
            </a:xfrm>
            <a:custGeom>
              <a:rect b="b" l="l" r="r" t="t"/>
              <a:pathLst>
                <a:path extrusionOk="0" h="321" w="102">
                  <a:moveTo>
                    <a:pt x="84" y="1"/>
                  </a:moveTo>
                  <a:lnTo>
                    <a:pt x="84" y="1"/>
                  </a:lnTo>
                  <a:cubicBezTo>
                    <a:pt x="68" y="1"/>
                    <a:pt x="18" y="67"/>
                    <a:pt x="1" y="151"/>
                  </a:cubicBezTo>
                  <a:cubicBezTo>
                    <a:pt x="1" y="243"/>
                    <a:pt x="29" y="320"/>
                    <a:pt x="46" y="320"/>
                  </a:cubicBezTo>
                  <a:cubicBezTo>
                    <a:pt x="48" y="320"/>
                    <a:pt x="50" y="319"/>
                    <a:pt x="51" y="318"/>
                  </a:cubicBezTo>
                  <a:cubicBezTo>
                    <a:pt x="68" y="318"/>
                    <a:pt x="68" y="251"/>
                    <a:pt x="68" y="168"/>
                  </a:cubicBezTo>
                  <a:cubicBezTo>
                    <a:pt x="84" y="84"/>
                    <a:pt x="101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8042841" y="4582104"/>
              <a:ext cx="4842" cy="7760"/>
            </a:xfrm>
            <a:custGeom>
              <a:rect b="b" l="l" r="r" t="t"/>
              <a:pathLst>
                <a:path extrusionOk="0" h="242" w="151">
                  <a:moveTo>
                    <a:pt x="127" y="1"/>
                  </a:moveTo>
                  <a:cubicBezTo>
                    <a:pt x="108" y="1"/>
                    <a:pt x="79" y="46"/>
                    <a:pt x="50" y="104"/>
                  </a:cubicBezTo>
                  <a:cubicBezTo>
                    <a:pt x="17" y="171"/>
                    <a:pt x="0" y="238"/>
                    <a:pt x="17" y="238"/>
                  </a:cubicBezTo>
                  <a:cubicBezTo>
                    <a:pt x="19" y="240"/>
                    <a:pt x="22" y="241"/>
                    <a:pt x="24" y="241"/>
                  </a:cubicBezTo>
                  <a:cubicBezTo>
                    <a:pt x="42" y="241"/>
                    <a:pt x="71" y="196"/>
                    <a:pt x="101" y="138"/>
                  </a:cubicBezTo>
                  <a:cubicBezTo>
                    <a:pt x="134" y="71"/>
                    <a:pt x="151" y="4"/>
                    <a:pt x="134" y="4"/>
                  </a:cubicBezTo>
                  <a:cubicBezTo>
                    <a:pt x="132" y="2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8053007" y="4569598"/>
              <a:ext cx="8081" cy="6317"/>
            </a:xfrm>
            <a:custGeom>
              <a:rect b="b" l="l" r="r" t="t"/>
              <a:pathLst>
                <a:path extrusionOk="0" h="197" w="252">
                  <a:moveTo>
                    <a:pt x="227" y="1"/>
                  </a:moveTo>
                  <a:cubicBezTo>
                    <a:pt x="198" y="1"/>
                    <a:pt x="146" y="15"/>
                    <a:pt x="101" y="60"/>
                  </a:cubicBezTo>
                  <a:cubicBezTo>
                    <a:pt x="17" y="110"/>
                    <a:pt x="1" y="194"/>
                    <a:pt x="17" y="194"/>
                  </a:cubicBezTo>
                  <a:cubicBezTo>
                    <a:pt x="19" y="195"/>
                    <a:pt x="21" y="196"/>
                    <a:pt x="23" y="196"/>
                  </a:cubicBezTo>
                  <a:cubicBezTo>
                    <a:pt x="42" y="196"/>
                    <a:pt x="75" y="138"/>
                    <a:pt x="134" y="93"/>
                  </a:cubicBezTo>
                  <a:cubicBezTo>
                    <a:pt x="185" y="60"/>
                    <a:pt x="251" y="27"/>
                    <a:pt x="251" y="10"/>
                  </a:cubicBezTo>
                  <a:cubicBezTo>
                    <a:pt x="251" y="4"/>
                    <a:pt x="242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8067469" y="4562736"/>
              <a:ext cx="4874" cy="3656"/>
            </a:xfrm>
            <a:custGeom>
              <a:rect b="b" l="l" r="r" t="t"/>
              <a:pathLst>
                <a:path extrusionOk="0" h="114" w="152">
                  <a:moveTo>
                    <a:pt x="118" y="0"/>
                  </a:moveTo>
                  <a:cubicBezTo>
                    <a:pt x="100" y="0"/>
                    <a:pt x="75" y="16"/>
                    <a:pt x="51" y="40"/>
                  </a:cubicBezTo>
                  <a:cubicBezTo>
                    <a:pt x="18" y="74"/>
                    <a:pt x="1" y="107"/>
                    <a:pt x="1" y="107"/>
                  </a:cubicBezTo>
                  <a:cubicBezTo>
                    <a:pt x="6" y="112"/>
                    <a:pt x="12" y="114"/>
                    <a:pt x="19" y="114"/>
                  </a:cubicBezTo>
                  <a:cubicBezTo>
                    <a:pt x="37" y="114"/>
                    <a:pt x="61" y="102"/>
                    <a:pt x="84" y="90"/>
                  </a:cubicBezTo>
                  <a:cubicBezTo>
                    <a:pt x="118" y="57"/>
                    <a:pt x="151" y="23"/>
                    <a:pt x="135" y="7"/>
                  </a:cubicBezTo>
                  <a:cubicBezTo>
                    <a:pt x="130" y="2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7568659" y="3007494"/>
              <a:ext cx="723892" cy="1610109"/>
            </a:xfrm>
            <a:custGeom>
              <a:rect b="b" l="l" r="r" t="t"/>
              <a:pathLst>
                <a:path extrusionOk="0" h="50210" w="22574">
                  <a:moveTo>
                    <a:pt x="13601" y="7052"/>
                  </a:moveTo>
                  <a:cubicBezTo>
                    <a:pt x="13785" y="9458"/>
                    <a:pt x="14286" y="29174"/>
                    <a:pt x="14169" y="40753"/>
                  </a:cubicBezTo>
                  <a:cubicBezTo>
                    <a:pt x="12197" y="34604"/>
                    <a:pt x="9023" y="26601"/>
                    <a:pt x="9040" y="25765"/>
                  </a:cubicBezTo>
                  <a:cubicBezTo>
                    <a:pt x="9090" y="24395"/>
                    <a:pt x="13601" y="7052"/>
                    <a:pt x="13601" y="7052"/>
                  </a:cubicBezTo>
                  <a:close/>
                  <a:moveTo>
                    <a:pt x="7435" y="1"/>
                  </a:moveTo>
                  <a:cubicBezTo>
                    <a:pt x="7435" y="1"/>
                    <a:pt x="0" y="22557"/>
                    <a:pt x="1320" y="27921"/>
                  </a:cubicBezTo>
                  <a:cubicBezTo>
                    <a:pt x="2907" y="34354"/>
                    <a:pt x="10243" y="49441"/>
                    <a:pt x="10243" y="49441"/>
                  </a:cubicBezTo>
                  <a:lnTo>
                    <a:pt x="14152" y="48422"/>
                  </a:lnTo>
                  <a:lnTo>
                    <a:pt x="14152" y="48422"/>
                  </a:lnTo>
                  <a:cubicBezTo>
                    <a:pt x="14136" y="49408"/>
                    <a:pt x="14152" y="49959"/>
                    <a:pt x="14152" y="49959"/>
                  </a:cubicBezTo>
                  <a:lnTo>
                    <a:pt x="21521" y="50210"/>
                  </a:lnTo>
                  <a:lnTo>
                    <a:pt x="22573" y="1"/>
                  </a:lnTo>
                  <a:lnTo>
                    <a:pt x="13400" y="268"/>
                  </a:lnTo>
                  <a:lnTo>
                    <a:pt x="74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8021388" y="4208775"/>
              <a:ext cx="4874" cy="397605"/>
            </a:xfrm>
            <a:custGeom>
              <a:rect b="b" l="l" r="r" t="t"/>
              <a:pathLst>
                <a:path extrusionOk="0" h="12399" w="152">
                  <a:moveTo>
                    <a:pt x="84" y="0"/>
                  </a:moveTo>
                  <a:cubicBezTo>
                    <a:pt x="68" y="167"/>
                    <a:pt x="51" y="335"/>
                    <a:pt x="51" y="502"/>
                  </a:cubicBezTo>
                  <a:cubicBezTo>
                    <a:pt x="51" y="836"/>
                    <a:pt x="51" y="1270"/>
                    <a:pt x="34" y="1822"/>
                  </a:cubicBezTo>
                  <a:cubicBezTo>
                    <a:pt x="18" y="2941"/>
                    <a:pt x="1" y="4495"/>
                    <a:pt x="1" y="6199"/>
                  </a:cubicBezTo>
                  <a:cubicBezTo>
                    <a:pt x="1" y="7903"/>
                    <a:pt x="1" y="9457"/>
                    <a:pt x="1" y="10577"/>
                  </a:cubicBezTo>
                  <a:cubicBezTo>
                    <a:pt x="18" y="11128"/>
                    <a:pt x="18" y="11579"/>
                    <a:pt x="34" y="11914"/>
                  </a:cubicBezTo>
                  <a:cubicBezTo>
                    <a:pt x="18" y="12064"/>
                    <a:pt x="34" y="12231"/>
                    <a:pt x="51" y="12398"/>
                  </a:cubicBezTo>
                  <a:cubicBezTo>
                    <a:pt x="68" y="12231"/>
                    <a:pt x="84" y="12064"/>
                    <a:pt x="84" y="11914"/>
                  </a:cubicBezTo>
                  <a:cubicBezTo>
                    <a:pt x="84" y="11563"/>
                    <a:pt x="101" y="11128"/>
                    <a:pt x="101" y="10577"/>
                  </a:cubicBezTo>
                  <a:cubicBezTo>
                    <a:pt x="118" y="9457"/>
                    <a:pt x="135" y="7903"/>
                    <a:pt x="135" y="6199"/>
                  </a:cubicBezTo>
                  <a:cubicBezTo>
                    <a:pt x="151" y="4495"/>
                    <a:pt x="151" y="2941"/>
                    <a:pt x="135" y="1822"/>
                  </a:cubicBezTo>
                  <a:cubicBezTo>
                    <a:pt x="118" y="1270"/>
                    <a:pt x="118" y="836"/>
                    <a:pt x="118" y="502"/>
                  </a:cubicBezTo>
                  <a:cubicBezTo>
                    <a:pt x="118" y="335"/>
                    <a:pt x="101" y="167"/>
                    <a:pt x="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8137665" y="3029460"/>
              <a:ext cx="152192" cy="105117"/>
            </a:xfrm>
            <a:custGeom>
              <a:rect b="b" l="l" r="r" t="t"/>
              <a:pathLst>
                <a:path extrusionOk="0" h="3278" w="4746">
                  <a:moveTo>
                    <a:pt x="17" y="1"/>
                  </a:moveTo>
                  <a:cubicBezTo>
                    <a:pt x="1" y="84"/>
                    <a:pt x="1" y="185"/>
                    <a:pt x="17" y="268"/>
                  </a:cubicBezTo>
                  <a:cubicBezTo>
                    <a:pt x="34" y="502"/>
                    <a:pt x="84" y="736"/>
                    <a:pt x="168" y="953"/>
                  </a:cubicBezTo>
                  <a:cubicBezTo>
                    <a:pt x="619" y="2352"/>
                    <a:pt x="1923" y="3277"/>
                    <a:pt x="3361" y="3277"/>
                  </a:cubicBezTo>
                  <a:cubicBezTo>
                    <a:pt x="3521" y="3277"/>
                    <a:pt x="3682" y="3266"/>
                    <a:pt x="3844" y="3242"/>
                  </a:cubicBezTo>
                  <a:cubicBezTo>
                    <a:pt x="4078" y="3209"/>
                    <a:pt x="4295" y="3159"/>
                    <a:pt x="4512" y="3075"/>
                  </a:cubicBezTo>
                  <a:cubicBezTo>
                    <a:pt x="4596" y="3042"/>
                    <a:pt x="4679" y="3008"/>
                    <a:pt x="4746" y="2958"/>
                  </a:cubicBezTo>
                  <a:lnTo>
                    <a:pt x="4746" y="2958"/>
                  </a:lnTo>
                  <a:cubicBezTo>
                    <a:pt x="4445" y="3042"/>
                    <a:pt x="4144" y="3109"/>
                    <a:pt x="3827" y="3142"/>
                  </a:cubicBezTo>
                  <a:cubicBezTo>
                    <a:pt x="3704" y="3155"/>
                    <a:pt x="3581" y="3162"/>
                    <a:pt x="3460" y="3162"/>
                  </a:cubicBezTo>
                  <a:cubicBezTo>
                    <a:pt x="2031" y="3162"/>
                    <a:pt x="744" y="2275"/>
                    <a:pt x="251" y="920"/>
                  </a:cubicBezTo>
                  <a:cubicBezTo>
                    <a:pt x="151" y="619"/>
                    <a:pt x="68" y="318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7980149" y="3032154"/>
              <a:ext cx="36461" cy="195932"/>
            </a:xfrm>
            <a:custGeom>
              <a:rect b="b" l="l" r="r" t="t"/>
              <a:pathLst>
                <a:path extrusionOk="0" h="6110" w="1137">
                  <a:moveTo>
                    <a:pt x="117" y="0"/>
                  </a:moveTo>
                  <a:cubicBezTo>
                    <a:pt x="84" y="84"/>
                    <a:pt x="84" y="168"/>
                    <a:pt x="84" y="251"/>
                  </a:cubicBezTo>
                  <a:cubicBezTo>
                    <a:pt x="67" y="435"/>
                    <a:pt x="67" y="669"/>
                    <a:pt x="50" y="970"/>
                  </a:cubicBezTo>
                  <a:cubicBezTo>
                    <a:pt x="34" y="1588"/>
                    <a:pt x="34" y="2423"/>
                    <a:pt x="17" y="3342"/>
                  </a:cubicBezTo>
                  <a:cubicBezTo>
                    <a:pt x="17" y="3810"/>
                    <a:pt x="17" y="4244"/>
                    <a:pt x="17" y="4645"/>
                  </a:cubicBezTo>
                  <a:cubicBezTo>
                    <a:pt x="0" y="5013"/>
                    <a:pt x="84" y="5381"/>
                    <a:pt x="268" y="5698"/>
                  </a:cubicBezTo>
                  <a:cubicBezTo>
                    <a:pt x="401" y="5915"/>
                    <a:pt x="619" y="6066"/>
                    <a:pt x="869" y="6099"/>
                  </a:cubicBezTo>
                  <a:cubicBezTo>
                    <a:pt x="900" y="6105"/>
                    <a:pt x="933" y="6109"/>
                    <a:pt x="966" y="6109"/>
                  </a:cubicBezTo>
                  <a:cubicBezTo>
                    <a:pt x="1024" y="6109"/>
                    <a:pt x="1084" y="6097"/>
                    <a:pt x="1137" y="6066"/>
                  </a:cubicBezTo>
                  <a:cubicBezTo>
                    <a:pt x="1053" y="6066"/>
                    <a:pt x="969" y="6066"/>
                    <a:pt x="886" y="6049"/>
                  </a:cubicBezTo>
                  <a:cubicBezTo>
                    <a:pt x="652" y="5982"/>
                    <a:pt x="468" y="5848"/>
                    <a:pt x="351" y="5648"/>
                  </a:cubicBezTo>
                  <a:cubicBezTo>
                    <a:pt x="184" y="5330"/>
                    <a:pt x="117" y="4996"/>
                    <a:pt x="151" y="4645"/>
                  </a:cubicBezTo>
                  <a:cubicBezTo>
                    <a:pt x="151" y="4244"/>
                    <a:pt x="151" y="3810"/>
                    <a:pt x="167" y="3342"/>
                  </a:cubicBezTo>
                  <a:cubicBezTo>
                    <a:pt x="167" y="2423"/>
                    <a:pt x="167" y="1588"/>
                    <a:pt x="151" y="970"/>
                  </a:cubicBezTo>
                  <a:cubicBezTo>
                    <a:pt x="151" y="669"/>
                    <a:pt x="151" y="435"/>
                    <a:pt x="134" y="251"/>
                  </a:cubicBezTo>
                  <a:cubicBezTo>
                    <a:pt x="134" y="168"/>
                    <a:pt x="134" y="84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7789412" y="3038054"/>
              <a:ext cx="124871" cy="94727"/>
            </a:xfrm>
            <a:custGeom>
              <a:rect b="b" l="l" r="r" t="t"/>
              <a:pathLst>
                <a:path extrusionOk="0" h="2954" w="3894">
                  <a:moveTo>
                    <a:pt x="3893" y="0"/>
                  </a:moveTo>
                  <a:cubicBezTo>
                    <a:pt x="3876" y="0"/>
                    <a:pt x="3760" y="268"/>
                    <a:pt x="3526" y="652"/>
                  </a:cubicBezTo>
                  <a:cubicBezTo>
                    <a:pt x="2874" y="1671"/>
                    <a:pt x="1888" y="2423"/>
                    <a:pt x="735" y="2757"/>
                  </a:cubicBezTo>
                  <a:cubicBezTo>
                    <a:pt x="284" y="2891"/>
                    <a:pt x="0" y="2908"/>
                    <a:pt x="0" y="2941"/>
                  </a:cubicBezTo>
                  <a:cubicBezTo>
                    <a:pt x="34" y="2949"/>
                    <a:pt x="67" y="2953"/>
                    <a:pt x="100" y="2953"/>
                  </a:cubicBezTo>
                  <a:cubicBezTo>
                    <a:pt x="134" y="2953"/>
                    <a:pt x="167" y="2949"/>
                    <a:pt x="201" y="2941"/>
                  </a:cubicBezTo>
                  <a:cubicBezTo>
                    <a:pt x="384" y="2924"/>
                    <a:pt x="568" y="2891"/>
                    <a:pt x="752" y="2857"/>
                  </a:cubicBezTo>
                  <a:cubicBezTo>
                    <a:pt x="1955" y="2557"/>
                    <a:pt x="2991" y="1788"/>
                    <a:pt x="3609" y="702"/>
                  </a:cubicBezTo>
                  <a:cubicBezTo>
                    <a:pt x="3709" y="552"/>
                    <a:pt x="3776" y="385"/>
                    <a:pt x="3843" y="201"/>
                  </a:cubicBezTo>
                  <a:cubicBezTo>
                    <a:pt x="3876" y="134"/>
                    <a:pt x="3893" y="67"/>
                    <a:pt x="38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7668838" y="2169506"/>
              <a:ext cx="735693" cy="846614"/>
            </a:xfrm>
            <a:custGeom>
              <a:rect b="b" l="l" r="r" t="t"/>
              <a:pathLst>
                <a:path extrusionOk="0" h="26401" w="22942">
                  <a:moveTo>
                    <a:pt x="10828" y="201"/>
                  </a:moveTo>
                  <a:cubicBezTo>
                    <a:pt x="10026" y="301"/>
                    <a:pt x="8789" y="1"/>
                    <a:pt x="6032" y="1421"/>
                  </a:cubicBezTo>
                  <a:cubicBezTo>
                    <a:pt x="4880" y="2006"/>
                    <a:pt x="3927" y="2925"/>
                    <a:pt x="3292" y="4061"/>
                  </a:cubicBezTo>
                  <a:lnTo>
                    <a:pt x="1" y="9942"/>
                  </a:lnTo>
                  <a:lnTo>
                    <a:pt x="4612" y="12833"/>
                  </a:lnTo>
                  <a:lnTo>
                    <a:pt x="5832" y="9274"/>
                  </a:lnTo>
                  <a:lnTo>
                    <a:pt x="4946" y="17261"/>
                  </a:lnTo>
                  <a:lnTo>
                    <a:pt x="3543" y="26400"/>
                  </a:lnTo>
                  <a:lnTo>
                    <a:pt x="20168" y="26400"/>
                  </a:lnTo>
                  <a:lnTo>
                    <a:pt x="19951" y="15874"/>
                  </a:lnTo>
                  <a:lnTo>
                    <a:pt x="19951" y="15874"/>
                  </a:lnTo>
                  <a:cubicBezTo>
                    <a:pt x="19952" y="15894"/>
                    <a:pt x="19952" y="15903"/>
                    <a:pt x="19953" y="15903"/>
                  </a:cubicBezTo>
                  <a:cubicBezTo>
                    <a:pt x="19964" y="15903"/>
                    <a:pt x="19934" y="12766"/>
                    <a:pt x="19934" y="12766"/>
                  </a:cubicBezTo>
                  <a:lnTo>
                    <a:pt x="22942" y="4545"/>
                  </a:lnTo>
                  <a:cubicBezTo>
                    <a:pt x="22206" y="3125"/>
                    <a:pt x="21688" y="2306"/>
                    <a:pt x="20335" y="1471"/>
                  </a:cubicBezTo>
                  <a:cubicBezTo>
                    <a:pt x="19416" y="903"/>
                    <a:pt x="18013" y="251"/>
                    <a:pt x="16509" y="201"/>
                  </a:cubicBezTo>
                  <a:cubicBezTo>
                    <a:pt x="15581" y="494"/>
                    <a:pt x="14625" y="640"/>
                    <a:pt x="13668" y="640"/>
                  </a:cubicBezTo>
                  <a:cubicBezTo>
                    <a:pt x="12712" y="640"/>
                    <a:pt x="11755" y="494"/>
                    <a:pt x="10828" y="20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7902450" y="2505958"/>
              <a:ext cx="269014" cy="146516"/>
            </a:xfrm>
            <a:custGeom>
              <a:rect b="b" l="l" r="r" t="t"/>
              <a:pathLst>
                <a:path extrusionOk="0" h="4569" w="8389">
                  <a:moveTo>
                    <a:pt x="3511" y="157"/>
                  </a:moveTo>
                  <a:cubicBezTo>
                    <a:pt x="3638" y="157"/>
                    <a:pt x="3767" y="177"/>
                    <a:pt x="3894" y="219"/>
                  </a:cubicBezTo>
                  <a:cubicBezTo>
                    <a:pt x="4144" y="286"/>
                    <a:pt x="4345" y="453"/>
                    <a:pt x="4479" y="687"/>
                  </a:cubicBezTo>
                  <a:cubicBezTo>
                    <a:pt x="4579" y="921"/>
                    <a:pt x="4612" y="1188"/>
                    <a:pt x="4545" y="1422"/>
                  </a:cubicBezTo>
                  <a:cubicBezTo>
                    <a:pt x="4395" y="1890"/>
                    <a:pt x="4078" y="2274"/>
                    <a:pt x="3643" y="2508"/>
                  </a:cubicBezTo>
                  <a:cubicBezTo>
                    <a:pt x="3353" y="2687"/>
                    <a:pt x="3030" y="2821"/>
                    <a:pt x="2691" y="2909"/>
                  </a:cubicBezTo>
                  <a:lnTo>
                    <a:pt x="2691" y="2909"/>
                  </a:lnTo>
                  <a:cubicBezTo>
                    <a:pt x="2576" y="2752"/>
                    <a:pt x="2475" y="2584"/>
                    <a:pt x="2390" y="2408"/>
                  </a:cubicBezTo>
                  <a:cubicBezTo>
                    <a:pt x="2156" y="1890"/>
                    <a:pt x="2189" y="1272"/>
                    <a:pt x="2457" y="770"/>
                  </a:cubicBezTo>
                  <a:cubicBezTo>
                    <a:pt x="2676" y="384"/>
                    <a:pt x="3083" y="157"/>
                    <a:pt x="3511" y="157"/>
                  </a:cubicBezTo>
                  <a:close/>
                  <a:moveTo>
                    <a:pt x="3514" y="0"/>
                  </a:moveTo>
                  <a:cubicBezTo>
                    <a:pt x="3032" y="0"/>
                    <a:pt x="2572" y="253"/>
                    <a:pt x="2340" y="703"/>
                  </a:cubicBezTo>
                  <a:cubicBezTo>
                    <a:pt x="2022" y="1238"/>
                    <a:pt x="2006" y="1890"/>
                    <a:pt x="2256" y="2458"/>
                  </a:cubicBezTo>
                  <a:cubicBezTo>
                    <a:pt x="2334" y="2630"/>
                    <a:pt x="2427" y="2793"/>
                    <a:pt x="2533" y="2947"/>
                  </a:cubicBezTo>
                  <a:lnTo>
                    <a:pt x="2533" y="2947"/>
                  </a:lnTo>
                  <a:cubicBezTo>
                    <a:pt x="2513" y="2951"/>
                    <a:pt x="2493" y="2955"/>
                    <a:pt x="2473" y="2959"/>
                  </a:cubicBezTo>
                  <a:cubicBezTo>
                    <a:pt x="2247" y="2996"/>
                    <a:pt x="2018" y="3015"/>
                    <a:pt x="1790" y="3015"/>
                  </a:cubicBezTo>
                  <a:cubicBezTo>
                    <a:pt x="1396" y="3015"/>
                    <a:pt x="1006" y="2959"/>
                    <a:pt x="636" y="2842"/>
                  </a:cubicBezTo>
                  <a:cubicBezTo>
                    <a:pt x="242" y="2716"/>
                    <a:pt x="26" y="2590"/>
                    <a:pt x="3" y="2590"/>
                  </a:cubicBezTo>
                  <a:cubicBezTo>
                    <a:pt x="1" y="2590"/>
                    <a:pt x="1" y="2591"/>
                    <a:pt x="1" y="2591"/>
                  </a:cubicBezTo>
                  <a:cubicBezTo>
                    <a:pt x="51" y="2625"/>
                    <a:pt x="101" y="2658"/>
                    <a:pt x="151" y="2692"/>
                  </a:cubicBezTo>
                  <a:cubicBezTo>
                    <a:pt x="301" y="2775"/>
                    <a:pt x="452" y="2842"/>
                    <a:pt x="619" y="2892"/>
                  </a:cubicBezTo>
                  <a:cubicBezTo>
                    <a:pt x="1023" y="3038"/>
                    <a:pt x="1443" y="3109"/>
                    <a:pt x="1868" y="3109"/>
                  </a:cubicBezTo>
                  <a:cubicBezTo>
                    <a:pt x="2074" y="3109"/>
                    <a:pt x="2282" y="3092"/>
                    <a:pt x="2490" y="3059"/>
                  </a:cubicBezTo>
                  <a:cubicBezTo>
                    <a:pt x="2527" y="3054"/>
                    <a:pt x="2564" y="3047"/>
                    <a:pt x="2601" y="3040"/>
                  </a:cubicBezTo>
                  <a:lnTo>
                    <a:pt x="2601" y="3040"/>
                  </a:lnTo>
                  <a:cubicBezTo>
                    <a:pt x="2802" y="3309"/>
                    <a:pt x="3046" y="3544"/>
                    <a:pt x="3326" y="3744"/>
                  </a:cubicBezTo>
                  <a:cubicBezTo>
                    <a:pt x="4097" y="4288"/>
                    <a:pt x="5014" y="4569"/>
                    <a:pt x="5936" y="4569"/>
                  </a:cubicBezTo>
                  <a:cubicBezTo>
                    <a:pt x="6572" y="4569"/>
                    <a:pt x="7210" y="4435"/>
                    <a:pt x="7804" y="4162"/>
                  </a:cubicBezTo>
                  <a:cubicBezTo>
                    <a:pt x="7954" y="4095"/>
                    <a:pt x="8104" y="3995"/>
                    <a:pt x="8255" y="3911"/>
                  </a:cubicBezTo>
                  <a:cubicBezTo>
                    <a:pt x="8305" y="3878"/>
                    <a:pt x="8355" y="3845"/>
                    <a:pt x="8388" y="3794"/>
                  </a:cubicBezTo>
                  <a:cubicBezTo>
                    <a:pt x="8388" y="3794"/>
                    <a:pt x="8388" y="3793"/>
                    <a:pt x="8387" y="3793"/>
                  </a:cubicBezTo>
                  <a:cubicBezTo>
                    <a:pt x="8367" y="3793"/>
                    <a:pt x="8167" y="3938"/>
                    <a:pt x="7787" y="4112"/>
                  </a:cubicBezTo>
                  <a:cubicBezTo>
                    <a:pt x="7202" y="4346"/>
                    <a:pt x="6584" y="4463"/>
                    <a:pt x="5966" y="4463"/>
                  </a:cubicBezTo>
                  <a:cubicBezTo>
                    <a:pt x="5047" y="4463"/>
                    <a:pt x="4161" y="4162"/>
                    <a:pt x="3409" y="3627"/>
                  </a:cubicBezTo>
                  <a:cubicBezTo>
                    <a:pt x="3166" y="3450"/>
                    <a:pt x="2949" y="3240"/>
                    <a:pt x="2764" y="3006"/>
                  </a:cubicBezTo>
                  <a:lnTo>
                    <a:pt x="2764" y="3006"/>
                  </a:lnTo>
                  <a:cubicBezTo>
                    <a:pt x="3099" y="2925"/>
                    <a:pt x="3420" y="2793"/>
                    <a:pt x="3710" y="2608"/>
                  </a:cubicBezTo>
                  <a:cubicBezTo>
                    <a:pt x="4178" y="2374"/>
                    <a:pt x="4529" y="1957"/>
                    <a:pt x="4679" y="1455"/>
                  </a:cubicBezTo>
                  <a:cubicBezTo>
                    <a:pt x="4746" y="1188"/>
                    <a:pt x="4729" y="887"/>
                    <a:pt x="4612" y="637"/>
                  </a:cubicBezTo>
                  <a:cubicBezTo>
                    <a:pt x="4462" y="353"/>
                    <a:pt x="4228" y="152"/>
                    <a:pt x="3944" y="68"/>
                  </a:cubicBezTo>
                  <a:cubicBezTo>
                    <a:pt x="3802" y="23"/>
                    <a:pt x="3657" y="0"/>
                    <a:pt x="35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7807626" y="2785491"/>
              <a:ext cx="506891" cy="173966"/>
            </a:xfrm>
            <a:custGeom>
              <a:rect b="b" l="l" r="r" t="t"/>
              <a:pathLst>
                <a:path extrusionOk="0" h="5425" w="15807">
                  <a:moveTo>
                    <a:pt x="10557" y="145"/>
                  </a:moveTo>
                  <a:cubicBezTo>
                    <a:pt x="10701" y="145"/>
                    <a:pt x="10845" y="189"/>
                    <a:pt x="10961" y="274"/>
                  </a:cubicBezTo>
                  <a:cubicBezTo>
                    <a:pt x="11162" y="408"/>
                    <a:pt x="11295" y="608"/>
                    <a:pt x="11362" y="842"/>
                  </a:cubicBezTo>
                  <a:cubicBezTo>
                    <a:pt x="11512" y="1343"/>
                    <a:pt x="11512" y="1861"/>
                    <a:pt x="11345" y="2362"/>
                  </a:cubicBezTo>
                  <a:cubicBezTo>
                    <a:pt x="11260" y="2657"/>
                    <a:pt x="11142" y="2941"/>
                    <a:pt x="10991" y="3208"/>
                  </a:cubicBezTo>
                  <a:lnTo>
                    <a:pt x="10991" y="3208"/>
                  </a:lnTo>
                  <a:cubicBezTo>
                    <a:pt x="10695" y="2982"/>
                    <a:pt x="10428" y="2712"/>
                    <a:pt x="10176" y="2413"/>
                  </a:cubicBezTo>
                  <a:cubicBezTo>
                    <a:pt x="9892" y="2095"/>
                    <a:pt x="9725" y="1694"/>
                    <a:pt x="9674" y="1260"/>
                  </a:cubicBezTo>
                  <a:cubicBezTo>
                    <a:pt x="9641" y="792"/>
                    <a:pt x="9892" y="374"/>
                    <a:pt x="10309" y="190"/>
                  </a:cubicBezTo>
                  <a:cubicBezTo>
                    <a:pt x="10389" y="160"/>
                    <a:pt x="10473" y="145"/>
                    <a:pt x="10557" y="145"/>
                  </a:cubicBezTo>
                  <a:close/>
                  <a:moveTo>
                    <a:pt x="4312" y="798"/>
                  </a:moveTo>
                  <a:cubicBezTo>
                    <a:pt x="4422" y="798"/>
                    <a:pt x="4534" y="819"/>
                    <a:pt x="4645" y="859"/>
                  </a:cubicBezTo>
                  <a:cubicBezTo>
                    <a:pt x="5063" y="1026"/>
                    <a:pt x="5380" y="1393"/>
                    <a:pt x="5464" y="1844"/>
                  </a:cubicBezTo>
                  <a:cubicBezTo>
                    <a:pt x="5547" y="2279"/>
                    <a:pt x="5497" y="2713"/>
                    <a:pt x="5347" y="3114"/>
                  </a:cubicBezTo>
                  <a:cubicBezTo>
                    <a:pt x="5197" y="3499"/>
                    <a:pt x="4979" y="3833"/>
                    <a:pt x="4695" y="4117"/>
                  </a:cubicBezTo>
                  <a:cubicBezTo>
                    <a:pt x="4672" y="4141"/>
                    <a:pt x="4648" y="4165"/>
                    <a:pt x="4624" y="4188"/>
                  </a:cubicBezTo>
                  <a:lnTo>
                    <a:pt x="4624" y="4188"/>
                  </a:lnTo>
                  <a:cubicBezTo>
                    <a:pt x="4575" y="4149"/>
                    <a:pt x="4526" y="4108"/>
                    <a:pt x="4478" y="4067"/>
                  </a:cubicBezTo>
                  <a:cubicBezTo>
                    <a:pt x="4060" y="3733"/>
                    <a:pt x="3709" y="3298"/>
                    <a:pt x="3476" y="2814"/>
                  </a:cubicBezTo>
                  <a:cubicBezTo>
                    <a:pt x="3225" y="2362"/>
                    <a:pt x="3225" y="1811"/>
                    <a:pt x="3459" y="1360"/>
                  </a:cubicBezTo>
                  <a:cubicBezTo>
                    <a:pt x="3559" y="1143"/>
                    <a:pt x="3743" y="976"/>
                    <a:pt x="3960" y="875"/>
                  </a:cubicBezTo>
                  <a:cubicBezTo>
                    <a:pt x="4074" y="823"/>
                    <a:pt x="4192" y="798"/>
                    <a:pt x="4312" y="798"/>
                  </a:cubicBezTo>
                  <a:close/>
                  <a:moveTo>
                    <a:pt x="10568" y="0"/>
                  </a:moveTo>
                  <a:cubicBezTo>
                    <a:pt x="10469" y="0"/>
                    <a:pt x="10370" y="19"/>
                    <a:pt x="10276" y="57"/>
                  </a:cubicBezTo>
                  <a:cubicBezTo>
                    <a:pt x="9791" y="257"/>
                    <a:pt x="9507" y="742"/>
                    <a:pt x="9541" y="1260"/>
                  </a:cubicBezTo>
                  <a:cubicBezTo>
                    <a:pt x="9591" y="1711"/>
                    <a:pt x="9791" y="2145"/>
                    <a:pt x="10092" y="2479"/>
                  </a:cubicBezTo>
                  <a:cubicBezTo>
                    <a:pt x="10348" y="2799"/>
                    <a:pt x="10635" y="3073"/>
                    <a:pt x="10937" y="3301"/>
                  </a:cubicBezTo>
                  <a:lnTo>
                    <a:pt x="10937" y="3301"/>
                  </a:lnTo>
                  <a:cubicBezTo>
                    <a:pt x="10836" y="3469"/>
                    <a:pt x="10721" y="3630"/>
                    <a:pt x="10593" y="3783"/>
                  </a:cubicBezTo>
                  <a:cubicBezTo>
                    <a:pt x="9858" y="4668"/>
                    <a:pt x="8772" y="5186"/>
                    <a:pt x="7619" y="5220"/>
                  </a:cubicBezTo>
                  <a:cubicBezTo>
                    <a:pt x="7597" y="5220"/>
                    <a:pt x="7575" y="5220"/>
                    <a:pt x="7553" y="5220"/>
                  </a:cubicBezTo>
                  <a:cubicBezTo>
                    <a:pt x="6526" y="5220"/>
                    <a:pt x="5529" y="4876"/>
                    <a:pt x="4716" y="4260"/>
                  </a:cubicBezTo>
                  <a:lnTo>
                    <a:pt x="4716" y="4260"/>
                  </a:lnTo>
                  <a:cubicBezTo>
                    <a:pt x="4737" y="4240"/>
                    <a:pt x="4758" y="4220"/>
                    <a:pt x="4779" y="4200"/>
                  </a:cubicBezTo>
                  <a:cubicBezTo>
                    <a:pt x="5063" y="3900"/>
                    <a:pt x="5297" y="3549"/>
                    <a:pt x="5447" y="3164"/>
                  </a:cubicBezTo>
                  <a:cubicBezTo>
                    <a:pt x="5631" y="2730"/>
                    <a:pt x="5664" y="2279"/>
                    <a:pt x="5581" y="1828"/>
                  </a:cubicBezTo>
                  <a:cubicBezTo>
                    <a:pt x="5497" y="1326"/>
                    <a:pt x="5163" y="909"/>
                    <a:pt x="4679" y="725"/>
                  </a:cubicBezTo>
                  <a:cubicBezTo>
                    <a:pt x="4559" y="685"/>
                    <a:pt x="4436" y="664"/>
                    <a:pt x="4312" y="664"/>
                  </a:cubicBezTo>
                  <a:cubicBezTo>
                    <a:pt x="4177" y="664"/>
                    <a:pt x="4041" y="689"/>
                    <a:pt x="3910" y="742"/>
                  </a:cubicBezTo>
                  <a:cubicBezTo>
                    <a:pt x="3659" y="859"/>
                    <a:pt x="3459" y="1059"/>
                    <a:pt x="3325" y="1293"/>
                  </a:cubicBezTo>
                  <a:cubicBezTo>
                    <a:pt x="3192" y="1527"/>
                    <a:pt x="3125" y="1794"/>
                    <a:pt x="3141" y="2078"/>
                  </a:cubicBezTo>
                  <a:cubicBezTo>
                    <a:pt x="3141" y="2362"/>
                    <a:pt x="3225" y="2630"/>
                    <a:pt x="3342" y="2880"/>
                  </a:cubicBezTo>
                  <a:cubicBezTo>
                    <a:pt x="3593" y="3382"/>
                    <a:pt x="3943" y="3816"/>
                    <a:pt x="4378" y="4184"/>
                  </a:cubicBezTo>
                  <a:cubicBezTo>
                    <a:pt x="4422" y="4221"/>
                    <a:pt x="4467" y="4258"/>
                    <a:pt x="4512" y="4294"/>
                  </a:cubicBezTo>
                  <a:lnTo>
                    <a:pt x="4512" y="4294"/>
                  </a:lnTo>
                  <a:cubicBezTo>
                    <a:pt x="4059" y="4701"/>
                    <a:pt x="3511" y="4989"/>
                    <a:pt x="2924" y="5136"/>
                  </a:cubicBezTo>
                  <a:cubicBezTo>
                    <a:pt x="2406" y="5286"/>
                    <a:pt x="1888" y="5353"/>
                    <a:pt x="1354" y="5370"/>
                  </a:cubicBezTo>
                  <a:cubicBezTo>
                    <a:pt x="1209" y="5376"/>
                    <a:pt x="1075" y="5377"/>
                    <a:pt x="953" y="5377"/>
                  </a:cubicBezTo>
                  <a:cubicBezTo>
                    <a:pt x="708" y="5377"/>
                    <a:pt x="507" y="5370"/>
                    <a:pt x="351" y="5370"/>
                  </a:cubicBezTo>
                  <a:lnTo>
                    <a:pt x="100" y="5353"/>
                  </a:lnTo>
                  <a:lnTo>
                    <a:pt x="0" y="5353"/>
                  </a:lnTo>
                  <a:cubicBezTo>
                    <a:pt x="34" y="5370"/>
                    <a:pt x="67" y="5370"/>
                    <a:pt x="100" y="5370"/>
                  </a:cubicBezTo>
                  <a:lnTo>
                    <a:pt x="351" y="5387"/>
                  </a:lnTo>
                  <a:cubicBezTo>
                    <a:pt x="540" y="5400"/>
                    <a:pt x="795" y="5425"/>
                    <a:pt x="1116" y="5425"/>
                  </a:cubicBezTo>
                  <a:cubicBezTo>
                    <a:pt x="1191" y="5425"/>
                    <a:pt x="1271" y="5423"/>
                    <a:pt x="1354" y="5420"/>
                  </a:cubicBezTo>
                  <a:cubicBezTo>
                    <a:pt x="1888" y="5420"/>
                    <a:pt x="2423" y="5353"/>
                    <a:pt x="2941" y="5220"/>
                  </a:cubicBezTo>
                  <a:cubicBezTo>
                    <a:pt x="3549" y="5071"/>
                    <a:pt x="4118" y="4778"/>
                    <a:pt x="4601" y="4363"/>
                  </a:cubicBezTo>
                  <a:lnTo>
                    <a:pt x="4601" y="4363"/>
                  </a:lnTo>
                  <a:cubicBezTo>
                    <a:pt x="5449" y="5006"/>
                    <a:pt x="6486" y="5370"/>
                    <a:pt x="7553" y="5370"/>
                  </a:cubicBezTo>
                  <a:cubicBezTo>
                    <a:pt x="7575" y="5370"/>
                    <a:pt x="7597" y="5370"/>
                    <a:pt x="7619" y="5370"/>
                  </a:cubicBezTo>
                  <a:cubicBezTo>
                    <a:pt x="9071" y="5360"/>
                    <a:pt x="10355" y="4510"/>
                    <a:pt x="11050" y="3384"/>
                  </a:cubicBezTo>
                  <a:lnTo>
                    <a:pt x="11050" y="3384"/>
                  </a:lnTo>
                  <a:cubicBezTo>
                    <a:pt x="11995" y="4059"/>
                    <a:pt x="13105" y="4422"/>
                    <a:pt x="14252" y="4422"/>
                  </a:cubicBezTo>
                  <a:cubicBezTo>
                    <a:pt x="14325" y="4422"/>
                    <a:pt x="14397" y="4420"/>
                    <a:pt x="14470" y="4418"/>
                  </a:cubicBezTo>
                  <a:cubicBezTo>
                    <a:pt x="14804" y="4418"/>
                    <a:pt x="15138" y="4367"/>
                    <a:pt x="15472" y="4284"/>
                  </a:cubicBezTo>
                  <a:cubicBezTo>
                    <a:pt x="15573" y="4267"/>
                    <a:pt x="15656" y="4234"/>
                    <a:pt x="15723" y="4217"/>
                  </a:cubicBezTo>
                  <a:cubicBezTo>
                    <a:pt x="15756" y="4217"/>
                    <a:pt x="15773" y="4200"/>
                    <a:pt x="15807" y="4184"/>
                  </a:cubicBezTo>
                  <a:lnTo>
                    <a:pt x="15807" y="4184"/>
                  </a:lnTo>
                  <a:cubicBezTo>
                    <a:pt x="15372" y="4301"/>
                    <a:pt x="14921" y="4351"/>
                    <a:pt x="14470" y="4367"/>
                  </a:cubicBezTo>
                  <a:cubicBezTo>
                    <a:pt x="14424" y="4369"/>
                    <a:pt x="14379" y="4370"/>
                    <a:pt x="14334" y="4370"/>
                  </a:cubicBezTo>
                  <a:cubicBezTo>
                    <a:pt x="13847" y="4370"/>
                    <a:pt x="13375" y="4289"/>
                    <a:pt x="12916" y="4167"/>
                  </a:cubicBezTo>
                  <a:cubicBezTo>
                    <a:pt x="12255" y="3990"/>
                    <a:pt x="11656" y="3703"/>
                    <a:pt x="11105" y="3293"/>
                  </a:cubicBezTo>
                  <a:lnTo>
                    <a:pt x="11105" y="3293"/>
                  </a:lnTo>
                  <a:cubicBezTo>
                    <a:pt x="11554" y="2521"/>
                    <a:pt x="11728" y="1629"/>
                    <a:pt x="11496" y="792"/>
                  </a:cubicBezTo>
                  <a:cubicBezTo>
                    <a:pt x="11412" y="541"/>
                    <a:pt x="11262" y="307"/>
                    <a:pt x="11045" y="157"/>
                  </a:cubicBezTo>
                  <a:cubicBezTo>
                    <a:pt x="10898" y="52"/>
                    <a:pt x="10733" y="0"/>
                    <a:pt x="10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7750290" y="2283346"/>
              <a:ext cx="447438" cy="157323"/>
            </a:xfrm>
            <a:custGeom>
              <a:rect b="b" l="l" r="r" t="t"/>
              <a:pathLst>
                <a:path extrusionOk="0" h="4906" w="13953">
                  <a:moveTo>
                    <a:pt x="6905" y="145"/>
                  </a:moveTo>
                  <a:cubicBezTo>
                    <a:pt x="7275" y="145"/>
                    <a:pt x="7634" y="299"/>
                    <a:pt x="7887" y="578"/>
                  </a:cubicBezTo>
                  <a:cubicBezTo>
                    <a:pt x="8037" y="745"/>
                    <a:pt x="8104" y="979"/>
                    <a:pt x="8087" y="1213"/>
                  </a:cubicBezTo>
                  <a:cubicBezTo>
                    <a:pt x="8054" y="1430"/>
                    <a:pt x="7970" y="1647"/>
                    <a:pt x="7837" y="1831"/>
                  </a:cubicBezTo>
                  <a:cubicBezTo>
                    <a:pt x="7569" y="2198"/>
                    <a:pt x="7218" y="2482"/>
                    <a:pt x="6801" y="2666"/>
                  </a:cubicBezTo>
                  <a:cubicBezTo>
                    <a:pt x="6553" y="2785"/>
                    <a:pt x="6297" y="2886"/>
                    <a:pt x="6036" y="2969"/>
                  </a:cubicBezTo>
                  <a:lnTo>
                    <a:pt x="6036" y="2969"/>
                  </a:lnTo>
                  <a:cubicBezTo>
                    <a:pt x="5982" y="2903"/>
                    <a:pt x="5931" y="2836"/>
                    <a:pt x="5882" y="2767"/>
                  </a:cubicBezTo>
                  <a:cubicBezTo>
                    <a:pt x="5581" y="2315"/>
                    <a:pt x="5481" y="1764"/>
                    <a:pt x="5581" y="1229"/>
                  </a:cubicBezTo>
                  <a:cubicBezTo>
                    <a:pt x="5681" y="728"/>
                    <a:pt x="6049" y="310"/>
                    <a:pt x="6550" y="193"/>
                  </a:cubicBezTo>
                  <a:cubicBezTo>
                    <a:pt x="6667" y="161"/>
                    <a:pt x="6787" y="145"/>
                    <a:pt x="6905" y="145"/>
                  </a:cubicBezTo>
                  <a:close/>
                  <a:moveTo>
                    <a:pt x="11854" y="481"/>
                  </a:moveTo>
                  <a:cubicBezTo>
                    <a:pt x="12029" y="481"/>
                    <a:pt x="12205" y="524"/>
                    <a:pt x="12365" y="611"/>
                  </a:cubicBezTo>
                  <a:cubicBezTo>
                    <a:pt x="12766" y="795"/>
                    <a:pt x="13050" y="1179"/>
                    <a:pt x="13100" y="1630"/>
                  </a:cubicBezTo>
                  <a:cubicBezTo>
                    <a:pt x="13183" y="2098"/>
                    <a:pt x="13083" y="2566"/>
                    <a:pt x="12849" y="2984"/>
                  </a:cubicBezTo>
                  <a:cubicBezTo>
                    <a:pt x="12644" y="3344"/>
                    <a:pt x="12353" y="3654"/>
                    <a:pt x="12003" y="3899"/>
                  </a:cubicBezTo>
                  <a:lnTo>
                    <a:pt x="12003" y="3899"/>
                  </a:lnTo>
                  <a:cubicBezTo>
                    <a:pt x="11847" y="3763"/>
                    <a:pt x="11699" y="3618"/>
                    <a:pt x="11563" y="3468"/>
                  </a:cubicBezTo>
                  <a:cubicBezTo>
                    <a:pt x="11346" y="3234"/>
                    <a:pt x="11162" y="2967"/>
                    <a:pt x="11011" y="2683"/>
                  </a:cubicBezTo>
                  <a:cubicBezTo>
                    <a:pt x="10844" y="2382"/>
                    <a:pt x="10744" y="2031"/>
                    <a:pt x="10744" y="1680"/>
                  </a:cubicBezTo>
                  <a:cubicBezTo>
                    <a:pt x="10744" y="1296"/>
                    <a:pt x="10928" y="945"/>
                    <a:pt x="11212" y="695"/>
                  </a:cubicBezTo>
                  <a:cubicBezTo>
                    <a:pt x="11401" y="553"/>
                    <a:pt x="11627" y="481"/>
                    <a:pt x="11854" y="481"/>
                  </a:cubicBezTo>
                  <a:close/>
                  <a:moveTo>
                    <a:pt x="6874" y="0"/>
                  </a:moveTo>
                  <a:cubicBezTo>
                    <a:pt x="6754" y="0"/>
                    <a:pt x="6634" y="14"/>
                    <a:pt x="6517" y="43"/>
                  </a:cubicBezTo>
                  <a:cubicBezTo>
                    <a:pt x="6249" y="110"/>
                    <a:pt x="5999" y="244"/>
                    <a:pt x="5815" y="461"/>
                  </a:cubicBezTo>
                  <a:cubicBezTo>
                    <a:pt x="5631" y="678"/>
                    <a:pt x="5497" y="929"/>
                    <a:pt x="5431" y="1196"/>
                  </a:cubicBezTo>
                  <a:cubicBezTo>
                    <a:pt x="5314" y="1764"/>
                    <a:pt x="5431" y="2366"/>
                    <a:pt x="5748" y="2850"/>
                  </a:cubicBezTo>
                  <a:cubicBezTo>
                    <a:pt x="5789" y="2907"/>
                    <a:pt x="5831" y="2963"/>
                    <a:pt x="5875" y="3017"/>
                  </a:cubicBezTo>
                  <a:lnTo>
                    <a:pt x="5875" y="3017"/>
                  </a:lnTo>
                  <a:cubicBezTo>
                    <a:pt x="5411" y="3150"/>
                    <a:pt x="4931" y="3224"/>
                    <a:pt x="4445" y="3234"/>
                  </a:cubicBezTo>
                  <a:cubicBezTo>
                    <a:pt x="4382" y="3236"/>
                    <a:pt x="4320" y="3237"/>
                    <a:pt x="4257" y="3237"/>
                  </a:cubicBezTo>
                  <a:cubicBezTo>
                    <a:pt x="3136" y="3237"/>
                    <a:pt x="2034" y="2953"/>
                    <a:pt x="1053" y="2399"/>
                  </a:cubicBezTo>
                  <a:cubicBezTo>
                    <a:pt x="769" y="2232"/>
                    <a:pt x="502" y="2048"/>
                    <a:pt x="251" y="1848"/>
                  </a:cubicBezTo>
                  <a:cubicBezTo>
                    <a:pt x="184" y="1781"/>
                    <a:pt x="117" y="1714"/>
                    <a:pt x="67" y="1680"/>
                  </a:cubicBezTo>
                  <a:cubicBezTo>
                    <a:pt x="51" y="1664"/>
                    <a:pt x="17" y="1647"/>
                    <a:pt x="0" y="1630"/>
                  </a:cubicBezTo>
                  <a:lnTo>
                    <a:pt x="0" y="1630"/>
                  </a:lnTo>
                  <a:cubicBezTo>
                    <a:pt x="17" y="1647"/>
                    <a:pt x="34" y="1664"/>
                    <a:pt x="51" y="1697"/>
                  </a:cubicBezTo>
                  <a:lnTo>
                    <a:pt x="234" y="1864"/>
                  </a:lnTo>
                  <a:cubicBezTo>
                    <a:pt x="485" y="2081"/>
                    <a:pt x="736" y="2282"/>
                    <a:pt x="1020" y="2449"/>
                  </a:cubicBezTo>
                  <a:cubicBezTo>
                    <a:pt x="2004" y="3036"/>
                    <a:pt x="3123" y="3337"/>
                    <a:pt x="4264" y="3337"/>
                  </a:cubicBezTo>
                  <a:cubicBezTo>
                    <a:pt x="4324" y="3337"/>
                    <a:pt x="4385" y="3336"/>
                    <a:pt x="4445" y="3335"/>
                  </a:cubicBezTo>
                  <a:cubicBezTo>
                    <a:pt x="4958" y="3324"/>
                    <a:pt x="5464" y="3251"/>
                    <a:pt x="5956" y="3115"/>
                  </a:cubicBezTo>
                  <a:lnTo>
                    <a:pt x="5956" y="3115"/>
                  </a:lnTo>
                  <a:cubicBezTo>
                    <a:pt x="6260" y="3468"/>
                    <a:pt x="6634" y="3768"/>
                    <a:pt x="7051" y="3970"/>
                  </a:cubicBezTo>
                  <a:cubicBezTo>
                    <a:pt x="7936" y="4434"/>
                    <a:pt x="8909" y="4671"/>
                    <a:pt x="9893" y="4671"/>
                  </a:cubicBezTo>
                  <a:cubicBezTo>
                    <a:pt x="10043" y="4671"/>
                    <a:pt x="10193" y="4666"/>
                    <a:pt x="10343" y="4655"/>
                  </a:cubicBezTo>
                  <a:cubicBezTo>
                    <a:pt x="10967" y="4598"/>
                    <a:pt x="11564" y="4381"/>
                    <a:pt x="12055" y="4040"/>
                  </a:cubicBezTo>
                  <a:lnTo>
                    <a:pt x="12055" y="4040"/>
                  </a:lnTo>
                  <a:cubicBezTo>
                    <a:pt x="12260" y="4200"/>
                    <a:pt x="12479" y="4344"/>
                    <a:pt x="12716" y="4471"/>
                  </a:cubicBezTo>
                  <a:cubicBezTo>
                    <a:pt x="13000" y="4621"/>
                    <a:pt x="13300" y="4738"/>
                    <a:pt x="13618" y="4822"/>
                  </a:cubicBezTo>
                  <a:cubicBezTo>
                    <a:pt x="13718" y="4855"/>
                    <a:pt x="13835" y="4889"/>
                    <a:pt x="13952" y="4905"/>
                  </a:cubicBezTo>
                  <a:cubicBezTo>
                    <a:pt x="13952" y="4889"/>
                    <a:pt x="13835" y="4872"/>
                    <a:pt x="13618" y="4805"/>
                  </a:cubicBezTo>
                  <a:cubicBezTo>
                    <a:pt x="13317" y="4705"/>
                    <a:pt x="13016" y="4571"/>
                    <a:pt x="12732" y="4421"/>
                  </a:cubicBezTo>
                  <a:cubicBezTo>
                    <a:pt x="12518" y="4297"/>
                    <a:pt x="12312" y="4153"/>
                    <a:pt x="12118" y="3995"/>
                  </a:cubicBezTo>
                  <a:lnTo>
                    <a:pt x="12118" y="3995"/>
                  </a:lnTo>
                  <a:cubicBezTo>
                    <a:pt x="12468" y="3740"/>
                    <a:pt x="12761" y="3421"/>
                    <a:pt x="12966" y="3051"/>
                  </a:cubicBezTo>
                  <a:cubicBezTo>
                    <a:pt x="13234" y="2616"/>
                    <a:pt x="13317" y="2098"/>
                    <a:pt x="13234" y="1597"/>
                  </a:cubicBezTo>
                  <a:cubicBezTo>
                    <a:pt x="13167" y="1112"/>
                    <a:pt x="12866" y="695"/>
                    <a:pt x="12415" y="494"/>
                  </a:cubicBezTo>
                  <a:cubicBezTo>
                    <a:pt x="12240" y="407"/>
                    <a:pt x="12039" y="357"/>
                    <a:pt x="11847" y="357"/>
                  </a:cubicBezTo>
                  <a:cubicBezTo>
                    <a:pt x="11819" y="357"/>
                    <a:pt x="11791" y="358"/>
                    <a:pt x="11763" y="361"/>
                  </a:cubicBezTo>
                  <a:cubicBezTo>
                    <a:pt x="11529" y="377"/>
                    <a:pt x="11312" y="461"/>
                    <a:pt x="11145" y="594"/>
                  </a:cubicBezTo>
                  <a:cubicBezTo>
                    <a:pt x="10828" y="862"/>
                    <a:pt x="10644" y="1263"/>
                    <a:pt x="10644" y="1680"/>
                  </a:cubicBezTo>
                  <a:cubicBezTo>
                    <a:pt x="10644" y="2048"/>
                    <a:pt x="10744" y="2416"/>
                    <a:pt x="10928" y="2733"/>
                  </a:cubicBezTo>
                  <a:cubicBezTo>
                    <a:pt x="11078" y="3017"/>
                    <a:pt x="11279" y="3284"/>
                    <a:pt x="11496" y="3518"/>
                  </a:cubicBezTo>
                  <a:cubicBezTo>
                    <a:pt x="11635" y="3671"/>
                    <a:pt x="11782" y="3812"/>
                    <a:pt x="11938" y="3944"/>
                  </a:cubicBezTo>
                  <a:lnTo>
                    <a:pt x="11938" y="3944"/>
                  </a:lnTo>
                  <a:cubicBezTo>
                    <a:pt x="11474" y="4252"/>
                    <a:pt x="10915" y="4449"/>
                    <a:pt x="10326" y="4504"/>
                  </a:cubicBezTo>
                  <a:cubicBezTo>
                    <a:pt x="10180" y="4515"/>
                    <a:pt x="10034" y="4521"/>
                    <a:pt x="9888" y="4521"/>
                  </a:cubicBezTo>
                  <a:cubicBezTo>
                    <a:pt x="8933" y="4521"/>
                    <a:pt x="7990" y="4285"/>
                    <a:pt x="7135" y="3836"/>
                  </a:cubicBezTo>
                  <a:cubicBezTo>
                    <a:pt x="6750" y="3643"/>
                    <a:pt x="6405" y="3382"/>
                    <a:pt x="6121" y="3067"/>
                  </a:cubicBezTo>
                  <a:lnTo>
                    <a:pt x="6121" y="3067"/>
                  </a:lnTo>
                  <a:cubicBezTo>
                    <a:pt x="6374" y="2989"/>
                    <a:pt x="6624" y="2895"/>
                    <a:pt x="6868" y="2783"/>
                  </a:cubicBezTo>
                  <a:cubicBezTo>
                    <a:pt x="7285" y="2583"/>
                    <a:pt x="7670" y="2282"/>
                    <a:pt x="7954" y="1914"/>
                  </a:cubicBezTo>
                  <a:cubicBezTo>
                    <a:pt x="8104" y="1714"/>
                    <a:pt x="8204" y="1480"/>
                    <a:pt x="8221" y="1213"/>
                  </a:cubicBezTo>
                  <a:cubicBezTo>
                    <a:pt x="8238" y="962"/>
                    <a:pt x="8154" y="695"/>
                    <a:pt x="7987" y="477"/>
                  </a:cubicBezTo>
                  <a:cubicBezTo>
                    <a:pt x="7820" y="277"/>
                    <a:pt x="7586" y="127"/>
                    <a:pt x="7319" y="60"/>
                  </a:cubicBezTo>
                  <a:cubicBezTo>
                    <a:pt x="7178" y="22"/>
                    <a:pt x="7027" y="0"/>
                    <a:pt x="68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7068759" y="2434191"/>
              <a:ext cx="844433" cy="396899"/>
            </a:xfrm>
            <a:custGeom>
              <a:rect b="b" l="l" r="r" t="t"/>
              <a:pathLst>
                <a:path extrusionOk="0" h="12377" w="26333">
                  <a:moveTo>
                    <a:pt x="21437" y="1"/>
                  </a:moveTo>
                  <a:cubicBezTo>
                    <a:pt x="21437" y="1"/>
                    <a:pt x="18597" y="7269"/>
                    <a:pt x="17828" y="7336"/>
                  </a:cubicBezTo>
                  <a:cubicBezTo>
                    <a:pt x="17331" y="7381"/>
                    <a:pt x="16829" y="7401"/>
                    <a:pt x="16329" y="7401"/>
                  </a:cubicBezTo>
                  <a:cubicBezTo>
                    <a:pt x="12579" y="7401"/>
                    <a:pt x="8903" y="6252"/>
                    <a:pt x="7502" y="5765"/>
                  </a:cubicBezTo>
                  <a:cubicBezTo>
                    <a:pt x="7335" y="5581"/>
                    <a:pt x="7151" y="5364"/>
                    <a:pt x="6951" y="5097"/>
                  </a:cubicBezTo>
                  <a:cubicBezTo>
                    <a:pt x="6784" y="4880"/>
                    <a:pt x="6633" y="4612"/>
                    <a:pt x="6550" y="4345"/>
                  </a:cubicBezTo>
                  <a:cubicBezTo>
                    <a:pt x="6433" y="4011"/>
                    <a:pt x="6349" y="3660"/>
                    <a:pt x="6333" y="3292"/>
                  </a:cubicBezTo>
                  <a:cubicBezTo>
                    <a:pt x="6344" y="3087"/>
                    <a:pt x="6176" y="2936"/>
                    <a:pt x="5999" y="2936"/>
                  </a:cubicBezTo>
                  <a:cubicBezTo>
                    <a:pt x="5917" y="2936"/>
                    <a:pt x="5833" y="2968"/>
                    <a:pt x="5765" y="3042"/>
                  </a:cubicBezTo>
                  <a:cubicBezTo>
                    <a:pt x="5581" y="3276"/>
                    <a:pt x="5531" y="4178"/>
                    <a:pt x="5948" y="5147"/>
                  </a:cubicBezTo>
                  <a:cubicBezTo>
                    <a:pt x="6100" y="5506"/>
                    <a:pt x="6000" y="5630"/>
                    <a:pt x="5785" y="5630"/>
                  </a:cubicBezTo>
                  <a:cubicBezTo>
                    <a:pt x="5410" y="5630"/>
                    <a:pt x="4684" y="5250"/>
                    <a:pt x="4344" y="5080"/>
                  </a:cubicBezTo>
                  <a:cubicBezTo>
                    <a:pt x="3826" y="4829"/>
                    <a:pt x="2276" y="4135"/>
                    <a:pt x="1924" y="4135"/>
                  </a:cubicBezTo>
                  <a:cubicBezTo>
                    <a:pt x="1901" y="4135"/>
                    <a:pt x="1884" y="4138"/>
                    <a:pt x="1871" y="4144"/>
                  </a:cubicBezTo>
                  <a:cubicBezTo>
                    <a:pt x="1554" y="4295"/>
                    <a:pt x="1654" y="4662"/>
                    <a:pt x="2189" y="4913"/>
                  </a:cubicBezTo>
                  <a:cubicBezTo>
                    <a:pt x="2757" y="5180"/>
                    <a:pt x="4328" y="6066"/>
                    <a:pt x="4177" y="6350"/>
                  </a:cubicBezTo>
                  <a:cubicBezTo>
                    <a:pt x="4164" y="6376"/>
                    <a:pt x="4129" y="6387"/>
                    <a:pt x="4077" y="6387"/>
                  </a:cubicBezTo>
                  <a:cubicBezTo>
                    <a:pt x="3553" y="6387"/>
                    <a:pt x="1270" y="5197"/>
                    <a:pt x="1270" y="5197"/>
                  </a:cubicBezTo>
                  <a:cubicBezTo>
                    <a:pt x="1270" y="5197"/>
                    <a:pt x="996" y="4991"/>
                    <a:pt x="772" y="4991"/>
                  </a:cubicBezTo>
                  <a:cubicBezTo>
                    <a:pt x="684" y="4991"/>
                    <a:pt x="604" y="5024"/>
                    <a:pt x="551" y="5114"/>
                  </a:cubicBezTo>
                  <a:cubicBezTo>
                    <a:pt x="201" y="5698"/>
                    <a:pt x="3225" y="6985"/>
                    <a:pt x="3526" y="7102"/>
                  </a:cubicBezTo>
                  <a:cubicBezTo>
                    <a:pt x="3699" y="7174"/>
                    <a:pt x="3597" y="7422"/>
                    <a:pt x="3426" y="7422"/>
                  </a:cubicBezTo>
                  <a:cubicBezTo>
                    <a:pt x="3399" y="7422"/>
                    <a:pt x="3371" y="7416"/>
                    <a:pt x="3342" y="7403"/>
                  </a:cubicBezTo>
                  <a:cubicBezTo>
                    <a:pt x="3162" y="7320"/>
                    <a:pt x="1429" y="6357"/>
                    <a:pt x="636" y="6357"/>
                  </a:cubicBezTo>
                  <a:cubicBezTo>
                    <a:pt x="470" y="6357"/>
                    <a:pt x="345" y="6399"/>
                    <a:pt x="284" y="6500"/>
                  </a:cubicBezTo>
                  <a:cubicBezTo>
                    <a:pt x="0" y="6935"/>
                    <a:pt x="2757" y="7586"/>
                    <a:pt x="3125" y="8154"/>
                  </a:cubicBezTo>
                  <a:cubicBezTo>
                    <a:pt x="3192" y="8266"/>
                    <a:pt x="3158" y="8310"/>
                    <a:pt x="3058" y="8310"/>
                  </a:cubicBezTo>
                  <a:cubicBezTo>
                    <a:pt x="2712" y="8310"/>
                    <a:pt x="1579" y="7796"/>
                    <a:pt x="1070" y="7796"/>
                  </a:cubicBezTo>
                  <a:cubicBezTo>
                    <a:pt x="954" y="7796"/>
                    <a:pt x="870" y="7822"/>
                    <a:pt x="836" y="7887"/>
                  </a:cubicBezTo>
                  <a:cubicBezTo>
                    <a:pt x="735" y="8054"/>
                    <a:pt x="685" y="8188"/>
                    <a:pt x="2172" y="8723"/>
                  </a:cubicBezTo>
                  <a:cubicBezTo>
                    <a:pt x="3258" y="9073"/>
                    <a:pt x="4361" y="9341"/>
                    <a:pt x="5480" y="9575"/>
                  </a:cubicBezTo>
                  <a:lnTo>
                    <a:pt x="5480" y="9591"/>
                  </a:lnTo>
                  <a:cubicBezTo>
                    <a:pt x="5480" y="9591"/>
                    <a:pt x="11741" y="12376"/>
                    <a:pt x="16929" y="12376"/>
                  </a:cubicBezTo>
                  <a:cubicBezTo>
                    <a:pt x="19523" y="12376"/>
                    <a:pt x="21849" y="11680"/>
                    <a:pt x="22991" y="9591"/>
                  </a:cubicBezTo>
                  <a:cubicBezTo>
                    <a:pt x="24294" y="7219"/>
                    <a:pt x="25414" y="4746"/>
                    <a:pt x="26333" y="2223"/>
                  </a:cubicBezTo>
                  <a:lnTo>
                    <a:pt x="21437" y="1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8006413" y="3047161"/>
              <a:ext cx="34312" cy="32164"/>
            </a:xfrm>
            <a:custGeom>
              <a:rect b="b" l="l" r="r" t="t"/>
              <a:pathLst>
                <a:path extrusionOk="0" h="1003" w="1070">
                  <a:moveTo>
                    <a:pt x="501" y="0"/>
                  </a:moveTo>
                  <a:cubicBezTo>
                    <a:pt x="384" y="0"/>
                    <a:pt x="284" y="50"/>
                    <a:pt x="201" y="134"/>
                  </a:cubicBezTo>
                  <a:cubicBezTo>
                    <a:pt x="67" y="251"/>
                    <a:pt x="0" y="418"/>
                    <a:pt x="17" y="585"/>
                  </a:cubicBezTo>
                  <a:cubicBezTo>
                    <a:pt x="84" y="855"/>
                    <a:pt x="318" y="1002"/>
                    <a:pt x="552" y="1002"/>
                  </a:cubicBezTo>
                  <a:cubicBezTo>
                    <a:pt x="724" y="1002"/>
                    <a:pt x="896" y="922"/>
                    <a:pt x="1003" y="752"/>
                  </a:cubicBezTo>
                  <a:cubicBezTo>
                    <a:pt x="1069" y="585"/>
                    <a:pt x="1069" y="401"/>
                    <a:pt x="986" y="251"/>
                  </a:cubicBezTo>
                  <a:cubicBezTo>
                    <a:pt x="936" y="151"/>
                    <a:pt x="836" y="84"/>
                    <a:pt x="735" y="34"/>
                  </a:cubicBezTo>
                  <a:cubicBezTo>
                    <a:pt x="702" y="25"/>
                    <a:pt x="673" y="21"/>
                    <a:pt x="652" y="21"/>
                  </a:cubicBezTo>
                  <a:cubicBezTo>
                    <a:pt x="631" y="21"/>
                    <a:pt x="618" y="25"/>
                    <a:pt x="618" y="34"/>
                  </a:cubicBezTo>
                  <a:cubicBezTo>
                    <a:pt x="618" y="50"/>
                    <a:pt x="785" y="84"/>
                    <a:pt x="886" y="301"/>
                  </a:cubicBezTo>
                  <a:cubicBezTo>
                    <a:pt x="936" y="418"/>
                    <a:pt x="936" y="568"/>
                    <a:pt x="886" y="685"/>
                  </a:cubicBezTo>
                  <a:cubicBezTo>
                    <a:pt x="802" y="804"/>
                    <a:pt x="677" y="859"/>
                    <a:pt x="553" y="859"/>
                  </a:cubicBezTo>
                  <a:cubicBezTo>
                    <a:pt x="380" y="859"/>
                    <a:pt x="209" y="753"/>
                    <a:pt x="150" y="568"/>
                  </a:cubicBezTo>
                  <a:cubicBezTo>
                    <a:pt x="134" y="435"/>
                    <a:pt x="184" y="301"/>
                    <a:pt x="267" y="201"/>
                  </a:cubicBezTo>
                  <a:cubicBezTo>
                    <a:pt x="368" y="117"/>
                    <a:pt x="485" y="50"/>
                    <a:pt x="618" y="34"/>
                  </a:cubicBezTo>
                  <a:cubicBezTo>
                    <a:pt x="618" y="17"/>
                    <a:pt x="568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7300222" y="2403118"/>
              <a:ext cx="704587" cy="427620"/>
            </a:xfrm>
            <a:custGeom>
              <a:rect b="b" l="l" r="r" t="t"/>
              <a:pathLst>
                <a:path extrusionOk="0" h="13335" w="21972">
                  <a:moveTo>
                    <a:pt x="15706" y="1"/>
                  </a:moveTo>
                  <a:cubicBezTo>
                    <a:pt x="14854" y="1"/>
                    <a:pt x="14035" y="335"/>
                    <a:pt x="13400" y="903"/>
                  </a:cubicBezTo>
                  <a:lnTo>
                    <a:pt x="5999" y="903"/>
                  </a:lnTo>
                  <a:lnTo>
                    <a:pt x="0" y="13334"/>
                  </a:lnTo>
                  <a:lnTo>
                    <a:pt x="15923" y="13334"/>
                  </a:lnTo>
                  <a:lnTo>
                    <a:pt x="21788" y="920"/>
                  </a:lnTo>
                  <a:cubicBezTo>
                    <a:pt x="21972" y="485"/>
                    <a:pt x="21671" y="1"/>
                    <a:pt x="2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7316288" y="2424539"/>
              <a:ext cx="560476" cy="367622"/>
            </a:xfrm>
            <a:custGeom>
              <a:rect b="b" l="l" r="r" t="t"/>
              <a:pathLst>
                <a:path extrusionOk="0" h="11464" w="17478">
                  <a:moveTo>
                    <a:pt x="1872" y="1"/>
                  </a:moveTo>
                  <a:lnTo>
                    <a:pt x="0" y="11379"/>
                  </a:lnTo>
                  <a:lnTo>
                    <a:pt x="15606" y="11463"/>
                  </a:lnTo>
                  <a:lnTo>
                    <a:pt x="17478" y="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7313081" y="2422422"/>
              <a:ext cx="564228" cy="371855"/>
            </a:xfrm>
            <a:custGeom>
              <a:rect b="b" l="l" r="r" t="t"/>
              <a:pathLst>
                <a:path extrusionOk="0" h="11596" w="17595">
                  <a:moveTo>
                    <a:pt x="17576" y="125"/>
                  </a:moveTo>
                  <a:lnTo>
                    <a:pt x="17576" y="125"/>
                  </a:lnTo>
                  <a:cubicBezTo>
                    <a:pt x="17572" y="148"/>
                    <a:pt x="17558" y="224"/>
                    <a:pt x="17544" y="334"/>
                  </a:cubicBezTo>
                  <a:cubicBezTo>
                    <a:pt x="17511" y="485"/>
                    <a:pt x="17477" y="685"/>
                    <a:pt x="17444" y="953"/>
                  </a:cubicBezTo>
                  <a:cubicBezTo>
                    <a:pt x="17344" y="1487"/>
                    <a:pt x="17210" y="2256"/>
                    <a:pt x="17043" y="3258"/>
                  </a:cubicBezTo>
                  <a:cubicBezTo>
                    <a:pt x="16711" y="5234"/>
                    <a:pt x="16230" y="8050"/>
                    <a:pt x="15667" y="11462"/>
                  </a:cubicBezTo>
                  <a:lnTo>
                    <a:pt x="15667" y="11462"/>
                  </a:lnTo>
                  <a:lnTo>
                    <a:pt x="181" y="11379"/>
                  </a:lnTo>
                  <a:lnTo>
                    <a:pt x="181" y="11379"/>
                  </a:lnTo>
                  <a:cubicBezTo>
                    <a:pt x="840" y="7343"/>
                    <a:pt x="1466" y="3519"/>
                    <a:pt x="2028" y="134"/>
                  </a:cubicBezTo>
                  <a:lnTo>
                    <a:pt x="17511" y="134"/>
                  </a:lnTo>
                  <a:cubicBezTo>
                    <a:pt x="17524" y="134"/>
                    <a:pt x="17549" y="134"/>
                    <a:pt x="17576" y="125"/>
                  </a:cubicBezTo>
                  <a:close/>
                  <a:moveTo>
                    <a:pt x="1905" y="0"/>
                  </a:moveTo>
                  <a:lnTo>
                    <a:pt x="1905" y="50"/>
                  </a:lnTo>
                  <a:cubicBezTo>
                    <a:pt x="1337" y="3476"/>
                    <a:pt x="702" y="7352"/>
                    <a:pt x="17" y="11445"/>
                  </a:cubicBezTo>
                  <a:lnTo>
                    <a:pt x="0" y="11529"/>
                  </a:lnTo>
                  <a:lnTo>
                    <a:pt x="100" y="11529"/>
                  </a:lnTo>
                  <a:cubicBezTo>
                    <a:pt x="5932" y="11546"/>
                    <a:pt x="11312" y="11579"/>
                    <a:pt x="15706" y="11596"/>
                  </a:cubicBezTo>
                  <a:lnTo>
                    <a:pt x="15773" y="11596"/>
                  </a:lnTo>
                  <a:lnTo>
                    <a:pt x="15773" y="11546"/>
                  </a:lnTo>
                  <a:cubicBezTo>
                    <a:pt x="16324" y="8087"/>
                    <a:pt x="16792" y="5213"/>
                    <a:pt x="17110" y="3225"/>
                  </a:cubicBezTo>
                  <a:cubicBezTo>
                    <a:pt x="17260" y="2239"/>
                    <a:pt x="17377" y="1454"/>
                    <a:pt x="17461" y="919"/>
                  </a:cubicBezTo>
                  <a:cubicBezTo>
                    <a:pt x="17511" y="668"/>
                    <a:pt x="17544" y="468"/>
                    <a:pt x="17561" y="318"/>
                  </a:cubicBezTo>
                  <a:cubicBezTo>
                    <a:pt x="17574" y="209"/>
                    <a:pt x="17577" y="145"/>
                    <a:pt x="17577" y="124"/>
                  </a:cubicBezTo>
                  <a:lnTo>
                    <a:pt x="17577" y="124"/>
                  </a:lnTo>
                  <a:cubicBezTo>
                    <a:pt x="17583" y="122"/>
                    <a:pt x="17589" y="120"/>
                    <a:pt x="17594" y="117"/>
                  </a:cubicBezTo>
                  <a:lnTo>
                    <a:pt x="17310" y="117"/>
                  </a:lnTo>
                  <a:lnTo>
                    <a:pt x="16458" y="100"/>
                  </a:lnTo>
                  <a:lnTo>
                    <a:pt x="13267" y="67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7418102" y="2472223"/>
              <a:ext cx="46081" cy="264749"/>
            </a:xfrm>
            <a:custGeom>
              <a:rect b="b" l="l" r="r" t="t"/>
              <a:pathLst>
                <a:path extrusionOk="0" h="8256" w="1437">
                  <a:moveTo>
                    <a:pt x="1386" y="1"/>
                  </a:moveTo>
                  <a:cubicBezTo>
                    <a:pt x="1350" y="1"/>
                    <a:pt x="1018" y="1849"/>
                    <a:pt x="635" y="4111"/>
                  </a:cubicBezTo>
                  <a:cubicBezTo>
                    <a:pt x="267" y="6400"/>
                    <a:pt x="0" y="8255"/>
                    <a:pt x="33" y="8255"/>
                  </a:cubicBezTo>
                  <a:cubicBezTo>
                    <a:pt x="34" y="8255"/>
                    <a:pt x="34" y="8255"/>
                    <a:pt x="34" y="8255"/>
                  </a:cubicBezTo>
                  <a:cubicBezTo>
                    <a:pt x="87" y="8255"/>
                    <a:pt x="419" y="6407"/>
                    <a:pt x="785" y="4145"/>
                  </a:cubicBezTo>
                  <a:cubicBezTo>
                    <a:pt x="1170" y="1856"/>
                    <a:pt x="1437" y="1"/>
                    <a:pt x="1387" y="1"/>
                  </a:cubicBezTo>
                  <a:cubicBezTo>
                    <a:pt x="1387" y="1"/>
                    <a:pt x="1387" y="1"/>
                    <a:pt x="1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7473290" y="2483479"/>
              <a:ext cx="43965" cy="250255"/>
            </a:xfrm>
            <a:custGeom>
              <a:rect b="b" l="l" r="r" t="t"/>
              <a:pathLst>
                <a:path extrusionOk="0" h="7804" w="1371">
                  <a:moveTo>
                    <a:pt x="1320" y="1"/>
                  </a:moveTo>
                  <a:cubicBezTo>
                    <a:pt x="1283" y="1"/>
                    <a:pt x="951" y="1732"/>
                    <a:pt x="602" y="3877"/>
                  </a:cubicBezTo>
                  <a:cubicBezTo>
                    <a:pt x="251" y="6033"/>
                    <a:pt x="0" y="7787"/>
                    <a:pt x="33" y="7804"/>
                  </a:cubicBezTo>
                  <a:cubicBezTo>
                    <a:pt x="84" y="7804"/>
                    <a:pt x="401" y="6066"/>
                    <a:pt x="752" y="3911"/>
                  </a:cubicBezTo>
                  <a:cubicBezTo>
                    <a:pt x="1103" y="1755"/>
                    <a:pt x="1370" y="1"/>
                    <a:pt x="1320" y="1"/>
                  </a:cubicBezTo>
                  <a:cubicBezTo>
                    <a:pt x="1320" y="1"/>
                    <a:pt x="1320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7531685" y="2478669"/>
              <a:ext cx="43419" cy="250255"/>
            </a:xfrm>
            <a:custGeom>
              <a:rect b="b" l="l" r="r" t="t"/>
              <a:pathLst>
                <a:path extrusionOk="0" h="7804" w="1354">
                  <a:moveTo>
                    <a:pt x="1320" y="0"/>
                  </a:moveTo>
                  <a:cubicBezTo>
                    <a:pt x="1267" y="0"/>
                    <a:pt x="951" y="1748"/>
                    <a:pt x="602" y="3894"/>
                  </a:cubicBezTo>
                  <a:cubicBezTo>
                    <a:pt x="251" y="6049"/>
                    <a:pt x="0" y="7803"/>
                    <a:pt x="34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03" y="1755"/>
                    <a:pt x="1354" y="1"/>
                    <a:pt x="1320" y="1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7586874" y="2482421"/>
              <a:ext cx="43965" cy="250255"/>
            </a:xfrm>
            <a:custGeom>
              <a:rect b="b" l="l" r="r" t="t"/>
              <a:pathLst>
                <a:path extrusionOk="0" h="7804" w="1371">
                  <a:moveTo>
                    <a:pt x="1320" y="0"/>
                  </a:moveTo>
                  <a:cubicBezTo>
                    <a:pt x="1284" y="0"/>
                    <a:pt x="968" y="1748"/>
                    <a:pt x="602" y="3894"/>
                  </a:cubicBezTo>
                  <a:cubicBezTo>
                    <a:pt x="251" y="6049"/>
                    <a:pt x="0" y="7787"/>
                    <a:pt x="50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20" y="1755"/>
                    <a:pt x="137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7649020" y="2488834"/>
              <a:ext cx="43419" cy="250800"/>
            </a:xfrm>
            <a:custGeom>
              <a:rect b="b" l="l" r="r" t="t"/>
              <a:pathLst>
                <a:path extrusionOk="0" h="7821" w="1354">
                  <a:moveTo>
                    <a:pt x="1320" y="1"/>
                  </a:moveTo>
                  <a:lnTo>
                    <a:pt x="1320" y="1"/>
                  </a:lnTo>
                  <a:cubicBezTo>
                    <a:pt x="1270" y="1"/>
                    <a:pt x="953" y="1739"/>
                    <a:pt x="602" y="3894"/>
                  </a:cubicBezTo>
                  <a:cubicBezTo>
                    <a:pt x="251" y="6049"/>
                    <a:pt x="0" y="7804"/>
                    <a:pt x="34" y="7821"/>
                  </a:cubicBezTo>
                  <a:cubicBezTo>
                    <a:pt x="67" y="7821"/>
                    <a:pt x="401" y="6083"/>
                    <a:pt x="752" y="3927"/>
                  </a:cubicBezTo>
                  <a:cubicBezTo>
                    <a:pt x="1103" y="1772"/>
                    <a:pt x="1354" y="18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7697763" y="2485114"/>
              <a:ext cx="43451" cy="250255"/>
            </a:xfrm>
            <a:custGeom>
              <a:rect b="b" l="l" r="r" t="t"/>
              <a:pathLst>
                <a:path extrusionOk="0" h="7804" w="1355">
                  <a:moveTo>
                    <a:pt x="1321" y="0"/>
                  </a:moveTo>
                  <a:cubicBezTo>
                    <a:pt x="1287" y="0"/>
                    <a:pt x="953" y="1738"/>
                    <a:pt x="602" y="3893"/>
                  </a:cubicBezTo>
                  <a:cubicBezTo>
                    <a:pt x="252" y="6049"/>
                    <a:pt x="1" y="7803"/>
                    <a:pt x="34" y="7803"/>
                  </a:cubicBezTo>
                  <a:cubicBezTo>
                    <a:pt x="35" y="7803"/>
                    <a:pt x="35" y="7803"/>
                    <a:pt x="35" y="7803"/>
                  </a:cubicBezTo>
                  <a:cubicBezTo>
                    <a:pt x="88" y="7803"/>
                    <a:pt x="404" y="6072"/>
                    <a:pt x="753" y="3927"/>
                  </a:cubicBezTo>
                  <a:cubicBezTo>
                    <a:pt x="1104" y="1771"/>
                    <a:pt x="1354" y="17"/>
                    <a:pt x="1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7091783" y="2472768"/>
              <a:ext cx="719082" cy="357970"/>
            </a:xfrm>
            <a:custGeom>
              <a:rect b="b" l="l" r="r" t="t"/>
              <a:pathLst>
                <a:path extrusionOk="0" h="11163" w="22424">
                  <a:moveTo>
                    <a:pt x="468" y="1"/>
                  </a:moveTo>
                  <a:cubicBezTo>
                    <a:pt x="184" y="1"/>
                    <a:pt x="1" y="268"/>
                    <a:pt x="134" y="485"/>
                  </a:cubicBezTo>
                  <a:lnTo>
                    <a:pt x="6500" y="11162"/>
                  </a:lnTo>
                  <a:lnTo>
                    <a:pt x="22423" y="11162"/>
                  </a:lnTo>
                  <a:lnTo>
                    <a:pt x="15991" y="185"/>
                  </a:lnTo>
                  <a:cubicBezTo>
                    <a:pt x="15907" y="68"/>
                    <a:pt x="15790" y="1"/>
                    <a:pt x="15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7554710" y="2456703"/>
              <a:ext cx="843920" cy="396867"/>
            </a:xfrm>
            <a:custGeom>
              <a:rect b="b" l="l" r="r" t="t"/>
              <a:pathLst>
                <a:path extrusionOk="0" h="12376" w="26317">
                  <a:moveTo>
                    <a:pt x="21421" y="0"/>
                  </a:moveTo>
                  <a:cubicBezTo>
                    <a:pt x="21421" y="0"/>
                    <a:pt x="18581" y="7269"/>
                    <a:pt x="17829" y="7336"/>
                  </a:cubicBezTo>
                  <a:cubicBezTo>
                    <a:pt x="17327" y="7381"/>
                    <a:pt x="16820" y="7402"/>
                    <a:pt x="16315" y="7402"/>
                  </a:cubicBezTo>
                  <a:cubicBezTo>
                    <a:pt x="12567" y="7402"/>
                    <a:pt x="8885" y="6266"/>
                    <a:pt x="7486" y="5765"/>
                  </a:cubicBezTo>
                  <a:cubicBezTo>
                    <a:pt x="7336" y="5598"/>
                    <a:pt x="7152" y="5381"/>
                    <a:pt x="6935" y="5113"/>
                  </a:cubicBezTo>
                  <a:cubicBezTo>
                    <a:pt x="6768" y="4879"/>
                    <a:pt x="6634" y="4629"/>
                    <a:pt x="6551" y="4345"/>
                  </a:cubicBezTo>
                  <a:cubicBezTo>
                    <a:pt x="6417" y="4011"/>
                    <a:pt x="6350" y="3660"/>
                    <a:pt x="6317" y="3309"/>
                  </a:cubicBezTo>
                  <a:cubicBezTo>
                    <a:pt x="6328" y="3082"/>
                    <a:pt x="6147" y="2932"/>
                    <a:pt x="5972" y="2932"/>
                  </a:cubicBezTo>
                  <a:cubicBezTo>
                    <a:pt x="5889" y="2932"/>
                    <a:pt x="5808" y="2966"/>
                    <a:pt x="5748" y="3041"/>
                  </a:cubicBezTo>
                  <a:cubicBezTo>
                    <a:pt x="5565" y="3275"/>
                    <a:pt x="5515" y="4178"/>
                    <a:pt x="5932" y="5163"/>
                  </a:cubicBezTo>
                  <a:cubicBezTo>
                    <a:pt x="6084" y="5515"/>
                    <a:pt x="5987" y="5638"/>
                    <a:pt x="5775" y="5638"/>
                  </a:cubicBezTo>
                  <a:cubicBezTo>
                    <a:pt x="5403" y="5638"/>
                    <a:pt x="4679" y="5261"/>
                    <a:pt x="4328" y="5080"/>
                  </a:cubicBezTo>
                  <a:cubicBezTo>
                    <a:pt x="3826" y="4829"/>
                    <a:pt x="2277" y="4135"/>
                    <a:pt x="1911" y="4135"/>
                  </a:cubicBezTo>
                  <a:cubicBezTo>
                    <a:pt x="1887" y="4135"/>
                    <a:pt x="1869" y="4138"/>
                    <a:pt x="1855" y="4144"/>
                  </a:cubicBezTo>
                  <a:cubicBezTo>
                    <a:pt x="1538" y="4295"/>
                    <a:pt x="1638" y="4662"/>
                    <a:pt x="2190" y="4929"/>
                  </a:cubicBezTo>
                  <a:cubicBezTo>
                    <a:pt x="2741" y="5180"/>
                    <a:pt x="4328" y="6082"/>
                    <a:pt x="4161" y="6350"/>
                  </a:cubicBezTo>
                  <a:cubicBezTo>
                    <a:pt x="4148" y="6376"/>
                    <a:pt x="4112" y="6387"/>
                    <a:pt x="4060" y="6387"/>
                  </a:cubicBezTo>
                  <a:cubicBezTo>
                    <a:pt x="3535" y="6387"/>
                    <a:pt x="1271" y="5214"/>
                    <a:pt x="1271" y="5214"/>
                  </a:cubicBezTo>
                  <a:cubicBezTo>
                    <a:pt x="1271" y="5214"/>
                    <a:pt x="996" y="5008"/>
                    <a:pt x="767" y="5008"/>
                  </a:cubicBezTo>
                  <a:cubicBezTo>
                    <a:pt x="676" y="5008"/>
                    <a:pt x="592" y="5040"/>
                    <a:pt x="535" y="5130"/>
                  </a:cubicBezTo>
                  <a:cubicBezTo>
                    <a:pt x="185" y="5698"/>
                    <a:pt x="3209" y="7001"/>
                    <a:pt x="3510" y="7118"/>
                  </a:cubicBezTo>
                  <a:cubicBezTo>
                    <a:pt x="3682" y="7190"/>
                    <a:pt x="3583" y="7423"/>
                    <a:pt x="3424" y="7423"/>
                  </a:cubicBezTo>
                  <a:cubicBezTo>
                    <a:pt x="3398" y="7423"/>
                    <a:pt x="3371" y="7416"/>
                    <a:pt x="3342" y="7402"/>
                  </a:cubicBezTo>
                  <a:cubicBezTo>
                    <a:pt x="3163" y="7319"/>
                    <a:pt x="1429" y="6357"/>
                    <a:pt x="627" y="6357"/>
                  </a:cubicBezTo>
                  <a:cubicBezTo>
                    <a:pt x="459" y="6357"/>
                    <a:pt x="332" y="6399"/>
                    <a:pt x="268" y="6500"/>
                  </a:cubicBezTo>
                  <a:cubicBezTo>
                    <a:pt x="1" y="6951"/>
                    <a:pt x="2758" y="7586"/>
                    <a:pt x="3109" y="8171"/>
                  </a:cubicBezTo>
                  <a:cubicBezTo>
                    <a:pt x="3175" y="8278"/>
                    <a:pt x="3143" y="8320"/>
                    <a:pt x="3047" y="8320"/>
                  </a:cubicBezTo>
                  <a:cubicBezTo>
                    <a:pt x="2710" y="8320"/>
                    <a:pt x="1582" y="7811"/>
                    <a:pt x="1063" y="7811"/>
                  </a:cubicBezTo>
                  <a:cubicBezTo>
                    <a:pt x="944" y="7811"/>
                    <a:pt x="857" y="7838"/>
                    <a:pt x="819" y="7904"/>
                  </a:cubicBezTo>
                  <a:cubicBezTo>
                    <a:pt x="719" y="8054"/>
                    <a:pt x="686" y="8188"/>
                    <a:pt x="2173" y="8722"/>
                  </a:cubicBezTo>
                  <a:cubicBezTo>
                    <a:pt x="3259" y="9073"/>
                    <a:pt x="4362" y="9357"/>
                    <a:pt x="5464" y="9574"/>
                  </a:cubicBezTo>
                  <a:lnTo>
                    <a:pt x="5464" y="9591"/>
                  </a:lnTo>
                  <a:cubicBezTo>
                    <a:pt x="5464" y="9591"/>
                    <a:pt x="11725" y="12376"/>
                    <a:pt x="16913" y="12376"/>
                  </a:cubicBezTo>
                  <a:cubicBezTo>
                    <a:pt x="19507" y="12376"/>
                    <a:pt x="21833" y="11680"/>
                    <a:pt x="22975" y="9591"/>
                  </a:cubicBezTo>
                  <a:cubicBezTo>
                    <a:pt x="24278" y="7219"/>
                    <a:pt x="25398" y="4762"/>
                    <a:pt x="26317" y="2223"/>
                  </a:cubicBezTo>
                  <a:lnTo>
                    <a:pt x="21421" y="0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8213761" y="2216677"/>
              <a:ext cx="259875" cy="354731"/>
            </a:xfrm>
            <a:custGeom>
              <a:rect b="b" l="l" r="r" t="t"/>
              <a:pathLst>
                <a:path extrusionOk="0" h="11062" w="8104">
                  <a:moveTo>
                    <a:pt x="3342" y="0"/>
                  </a:moveTo>
                  <a:lnTo>
                    <a:pt x="0" y="8488"/>
                  </a:lnTo>
                  <a:lnTo>
                    <a:pt x="5949" y="11061"/>
                  </a:lnTo>
                  <a:cubicBezTo>
                    <a:pt x="5949" y="11061"/>
                    <a:pt x="8104" y="2089"/>
                    <a:pt x="33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8185894" y="2223636"/>
              <a:ext cx="219181" cy="347772"/>
            </a:xfrm>
            <a:custGeom>
              <a:rect b="b" l="l" r="r" t="t"/>
              <a:pathLst>
                <a:path extrusionOk="0" h="10845" w="6835">
                  <a:moveTo>
                    <a:pt x="4495" y="0"/>
                  </a:moveTo>
                  <a:cubicBezTo>
                    <a:pt x="4328" y="0"/>
                    <a:pt x="4161" y="34"/>
                    <a:pt x="3994" y="101"/>
                  </a:cubicBezTo>
                  <a:cubicBezTo>
                    <a:pt x="3409" y="301"/>
                    <a:pt x="2924" y="702"/>
                    <a:pt x="2574" y="1220"/>
                  </a:cubicBezTo>
                  <a:cubicBezTo>
                    <a:pt x="2340" y="1571"/>
                    <a:pt x="2156" y="1955"/>
                    <a:pt x="2005" y="2356"/>
                  </a:cubicBezTo>
                  <a:cubicBezTo>
                    <a:pt x="1838" y="2774"/>
                    <a:pt x="1688" y="3242"/>
                    <a:pt x="1521" y="3710"/>
                  </a:cubicBezTo>
                  <a:cubicBezTo>
                    <a:pt x="1170" y="4679"/>
                    <a:pt x="802" y="5715"/>
                    <a:pt x="401" y="6834"/>
                  </a:cubicBezTo>
                  <a:cubicBezTo>
                    <a:pt x="268" y="7202"/>
                    <a:pt x="134" y="7569"/>
                    <a:pt x="17" y="7920"/>
                  </a:cubicBezTo>
                  <a:lnTo>
                    <a:pt x="0" y="7987"/>
                  </a:lnTo>
                  <a:lnTo>
                    <a:pt x="67" y="8020"/>
                  </a:lnTo>
                  <a:cubicBezTo>
                    <a:pt x="1955" y="8822"/>
                    <a:pt x="3643" y="9541"/>
                    <a:pt x="4863" y="10059"/>
                  </a:cubicBezTo>
                  <a:lnTo>
                    <a:pt x="6300" y="10644"/>
                  </a:lnTo>
                  <a:cubicBezTo>
                    <a:pt x="6450" y="10710"/>
                    <a:pt x="6584" y="10761"/>
                    <a:pt x="6684" y="10794"/>
                  </a:cubicBezTo>
                  <a:cubicBezTo>
                    <a:pt x="6734" y="10827"/>
                    <a:pt x="6784" y="10827"/>
                    <a:pt x="6818" y="10844"/>
                  </a:cubicBezTo>
                  <a:lnTo>
                    <a:pt x="6834" y="10844"/>
                  </a:lnTo>
                  <a:cubicBezTo>
                    <a:pt x="6784" y="10811"/>
                    <a:pt x="6751" y="10794"/>
                    <a:pt x="6701" y="10777"/>
                  </a:cubicBezTo>
                  <a:lnTo>
                    <a:pt x="6316" y="10593"/>
                  </a:lnTo>
                  <a:lnTo>
                    <a:pt x="4913" y="9959"/>
                  </a:lnTo>
                  <a:lnTo>
                    <a:pt x="186" y="7916"/>
                  </a:lnTo>
                  <a:lnTo>
                    <a:pt x="186" y="7916"/>
                  </a:lnTo>
                  <a:cubicBezTo>
                    <a:pt x="298" y="7582"/>
                    <a:pt x="425" y="7233"/>
                    <a:pt x="552" y="6884"/>
                  </a:cubicBezTo>
                  <a:cubicBezTo>
                    <a:pt x="936" y="5765"/>
                    <a:pt x="1304" y="4712"/>
                    <a:pt x="1655" y="3760"/>
                  </a:cubicBezTo>
                  <a:cubicBezTo>
                    <a:pt x="1822" y="3275"/>
                    <a:pt x="1955" y="2807"/>
                    <a:pt x="2122" y="2390"/>
                  </a:cubicBezTo>
                  <a:cubicBezTo>
                    <a:pt x="2256" y="2005"/>
                    <a:pt x="2440" y="1638"/>
                    <a:pt x="2674" y="1287"/>
                  </a:cubicBezTo>
                  <a:cubicBezTo>
                    <a:pt x="2991" y="769"/>
                    <a:pt x="3459" y="368"/>
                    <a:pt x="4027" y="151"/>
                  </a:cubicBezTo>
                  <a:cubicBezTo>
                    <a:pt x="4228" y="84"/>
                    <a:pt x="4445" y="34"/>
                    <a:pt x="4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8" name="Google Shape;1408;p37"/>
          <p:cNvSpPr txBox="1"/>
          <p:nvPr>
            <p:ph idx="4294967295" type="subTitle"/>
          </p:nvPr>
        </p:nvSpPr>
        <p:spPr>
          <a:xfrm>
            <a:off x="3692913" y="1575050"/>
            <a:ext cx="31836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§ 15 Abs.3 TMG</a:t>
            </a:r>
            <a:endParaRPr b="1"/>
          </a:p>
        </p:txBody>
      </p:sp>
      <p:sp>
        <p:nvSpPr>
          <p:cNvPr id="1409" name="Google Shape;1409;p37"/>
          <p:cNvSpPr txBox="1"/>
          <p:nvPr>
            <p:ph idx="4294967295" type="subTitle"/>
          </p:nvPr>
        </p:nvSpPr>
        <p:spPr>
          <a:xfrm>
            <a:off x="3692900" y="1856575"/>
            <a:ext cx="31836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Nutzer über Widerspruchsrecht informieren</a:t>
            </a:r>
            <a:endParaRPr/>
          </a:p>
        </p:txBody>
      </p:sp>
      <p:sp>
        <p:nvSpPr>
          <p:cNvPr id="1410" name="Google Shape;1410;p37"/>
          <p:cNvSpPr txBox="1"/>
          <p:nvPr>
            <p:ph idx="4294967295" type="title"/>
          </p:nvPr>
        </p:nvSpPr>
        <p:spPr>
          <a:xfrm>
            <a:off x="2644363" y="1575050"/>
            <a:ext cx="7587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11" name="Google Shape;1411;p37"/>
          <p:cNvSpPr txBox="1"/>
          <p:nvPr>
            <p:ph idx="4294967295" type="subTitle"/>
          </p:nvPr>
        </p:nvSpPr>
        <p:spPr>
          <a:xfrm>
            <a:off x="3692913" y="2433455"/>
            <a:ext cx="20934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DSGVO</a:t>
            </a:r>
            <a:endParaRPr b="1"/>
          </a:p>
        </p:txBody>
      </p:sp>
      <p:sp>
        <p:nvSpPr>
          <p:cNvPr id="1412" name="Google Shape;1412;p37"/>
          <p:cNvSpPr txBox="1"/>
          <p:nvPr>
            <p:ph idx="4294967295" type="subTitle"/>
          </p:nvPr>
        </p:nvSpPr>
        <p:spPr>
          <a:xfrm>
            <a:off x="3716013" y="2710050"/>
            <a:ext cx="31374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Rechtsgrundlagen für Verwenden von Cookies in Datenschutzerklärung nennen.</a:t>
            </a:r>
            <a:endParaRPr/>
          </a:p>
        </p:txBody>
      </p:sp>
      <p:sp>
        <p:nvSpPr>
          <p:cNvPr id="1413" name="Google Shape;1413;p37"/>
          <p:cNvSpPr txBox="1"/>
          <p:nvPr>
            <p:ph idx="4294967295" type="title"/>
          </p:nvPr>
        </p:nvSpPr>
        <p:spPr>
          <a:xfrm>
            <a:off x="2644363" y="2597975"/>
            <a:ext cx="7587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14" name="Google Shape;1414;p37"/>
          <p:cNvSpPr txBox="1"/>
          <p:nvPr>
            <p:ph idx="4294967295" type="subTitle"/>
          </p:nvPr>
        </p:nvSpPr>
        <p:spPr>
          <a:xfrm>
            <a:off x="3692913" y="3453297"/>
            <a:ext cx="2093400" cy="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ePrivacy-VO</a:t>
            </a:r>
            <a:endParaRPr b="1"/>
          </a:p>
        </p:txBody>
      </p:sp>
      <p:sp>
        <p:nvSpPr>
          <p:cNvPr id="1415" name="Google Shape;1415;p37"/>
          <p:cNvSpPr txBox="1"/>
          <p:nvPr>
            <p:ph idx="4294967295" type="subTitle"/>
          </p:nvPr>
        </p:nvSpPr>
        <p:spPr>
          <a:xfrm>
            <a:off x="3692913" y="3729898"/>
            <a:ext cx="20934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Soll die Bereiche “Tracking und Cookies” regeln - (noch nicht in Kraft getreten)</a:t>
            </a:r>
            <a:endParaRPr/>
          </a:p>
        </p:txBody>
      </p:sp>
      <p:sp>
        <p:nvSpPr>
          <p:cNvPr id="1416" name="Google Shape;1416;p37"/>
          <p:cNvSpPr txBox="1"/>
          <p:nvPr>
            <p:ph idx="4294967295" type="title"/>
          </p:nvPr>
        </p:nvSpPr>
        <p:spPr>
          <a:xfrm>
            <a:off x="2644363" y="3621200"/>
            <a:ext cx="7587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17" name="Google Shape;1417;p37"/>
          <p:cNvSpPr txBox="1"/>
          <p:nvPr>
            <p:ph idx="4294967295" type="subTitle"/>
          </p:nvPr>
        </p:nvSpPr>
        <p:spPr>
          <a:xfrm>
            <a:off x="3236550" y="860400"/>
            <a:ext cx="26709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~ Irgendwie alles sehr undurchsichtig ~</a:t>
            </a:r>
            <a:endParaRPr/>
          </a:p>
        </p:txBody>
      </p:sp>
      <p:sp>
        <p:nvSpPr>
          <p:cNvPr id="1418" name="Google Shape;1418;p37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wird denn so eingesetzt?</a:t>
            </a:r>
            <a:endParaRPr/>
          </a:p>
        </p:txBody>
      </p:sp>
      <p:sp>
        <p:nvSpPr>
          <p:cNvPr id="1424" name="Google Shape;1424;p38"/>
          <p:cNvSpPr txBox="1"/>
          <p:nvPr>
            <p:ph idx="1" type="subTitle"/>
          </p:nvPr>
        </p:nvSpPr>
        <p:spPr>
          <a:xfrm>
            <a:off x="3581110" y="2070913"/>
            <a:ext cx="1977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Maps / OSM</a:t>
            </a:r>
            <a:endParaRPr/>
          </a:p>
        </p:txBody>
      </p:sp>
      <p:sp>
        <p:nvSpPr>
          <p:cNvPr id="1425" name="Google Shape;1425;p38"/>
          <p:cNvSpPr txBox="1"/>
          <p:nvPr>
            <p:ph idx="2" type="subTitle"/>
          </p:nvPr>
        </p:nvSpPr>
        <p:spPr>
          <a:xfrm>
            <a:off x="3582000" y="2311450"/>
            <a:ext cx="1977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Kartendienste</a:t>
            </a:r>
            <a:endParaRPr/>
          </a:p>
        </p:txBody>
      </p:sp>
      <p:sp>
        <p:nvSpPr>
          <p:cNvPr id="1426" name="Google Shape;1426;p38"/>
          <p:cNvSpPr txBox="1"/>
          <p:nvPr>
            <p:ph idx="3" type="subTitle"/>
          </p:nvPr>
        </p:nvSpPr>
        <p:spPr>
          <a:xfrm>
            <a:off x="3581110" y="3306176"/>
            <a:ext cx="1977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 / Matomo</a:t>
            </a:r>
            <a:endParaRPr/>
          </a:p>
        </p:txBody>
      </p:sp>
      <p:sp>
        <p:nvSpPr>
          <p:cNvPr id="1427" name="Google Shape;1427;p38"/>
          <p:cNvSpPr txBox="1"/>
          <p:nvPr>
            <p:ph idx="4" type="subTitle"/>
          </p:nvPr>
        </p:nvSpPr>
        <p:spPr>
          <a:xfrm>
            <a:off x="3581100" y="3581901"/>
            <a:ext cx="1977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</a:t>
            </a:r>
            <a:endParaRPr/>
          </a:p>
        </p:txBody>
      </p:sp>
      <p:sp>
        <p:nvSpPr>
          <p:cNvPr id="1428" name="Google Shape;1428;p38"/>
          <p:cNvSpPr txBox="1"/>
          <p:nvPr>
            <p:ph idx="5" type="subTitle"/>
          </p:nvPr>
        </p:nvSpPr>
        <p:spPr>
          <a:xfrm>
            <a:off x="5848989" y="2070913"/>
            <a:ext cx="1983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/ Instagram</a:t>
            </a:r>
            <a:endParaRPr/>
          </a:p>
        </p:txBody>
      </p:sp>
      <p:sp>
        <p:nvSpPr>
          <p:cNvPr id="1429" name="Google Shape;1429;p38"/>
          <p:cNvSpPr txBox="1"/>
          <p:nvPr>
            <p:ph idx="6" type="subTitle"/>
          </p:nvPr>
        </p:nvSpPr>
        <p:spPr>
          <a:xfrm>
            <a:off x="5847200" y="2311446"/>
            <a:ext cx="1983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Socialmedia</a:t>
            </a:r>
            <a:endParaRPr/>
          </a:p>
        </p:txBody>
      </p:sp>
      <p:sp>
        <p:nvSpPr>
          <p:cNvPr id="1430" name="Google Shape;1430;p38"/>
          <p:cNvSpPr txBox="1"/>
          <p:nvPr>
            <p:ph idx="7" type="subTitle"/>
          </p:nvPr>
        </p:nvSpPr>
        <p:spPr>
          <a:xfrm>
            <a:off x="1312012" y="2070913"/>
            <a:ext cx="1980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/ Vimeo</a:t>
            </a:r>
            <a:endParaRPr/>
          </a:p>
        </p:txBody>
      </p:sp>
      <p:sp>
        <p:nvSpPr>
          <p:cNvPr id="1431" name="Google Shape;1431;p38"/>
          <p:cNvSpPr txBox="1"/>
          <p:nvPr>
            <p:ph idx="8" type="subTitle"/>
          </p:nvPr>
        </p:nvSpPr>
        <p:spPr>
          <a:xfrm>
            <a:off x="1312000" y="2311450"/>
            <a:ext cx="1980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Videostreaming</a:t>
            </a:r>
            <a:endParaRPr/>
          </a:p>
        </p:txBody>
      </p:sp>
      <p:sp>
        <p:nvSpPr>
          <p:cNvPr id="1432" name="Google Shape;1432;p38"/>
          <p:cNvSpPr txBox="1"/>
          <p:nvPr>
            <p:ph idx="9" type="subTitle"/>
          </p:nvPr>
        </p:nvSpPr>
        <p:spPr>
          <a:xfrm>
            <a:off x="1312012" y="3306176"/>
            <a:ext cx="1980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Fonts</a:t>
            </a:r>
            <a:endParaRPr/>
          </a:p>
        </p:txBody>
      </p:sp>
      <p:sp>
        <p:nvSpPr>
          <p:cNvPr id="1433" name="Google Shape;1433;p38"/>
          <p:cNvSpPr txBox="1"/>
          <p:nvPr>
            <p:ph idx="13" type="subTitle"/>
          </p:nvPr>
        </p:nvSpPr>
        <p:spPr>
          <a:xfrm>
            <a:off x="1310200" y="3581901"/>
            <a:ext cx="1980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externe Schriftarten</a:t>
            </a:r>
            <a:endParaRPr/>
          </a:p>
        </p:txBody>
      </p:sp>
      <p:sp>
        <p:nvSpPr>
          <p:cNvPr id="1434" name="Google Shape;1434;p38"/>
          <p:cNvSpPr txBox="1"/>
          <p:nvPr>
            <p:ph idx="14" type="subTitle"/>
          </p:nvPr>
        </p:nvSpPr>
        <p:spPr>
          <a:xfrm>
            <a:off x="5848989" y="3306174"/>
            <a:ext cx="1983000" cy="2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OneSignal</a:t>
            </a:r>
            <a:endParaRPr/>
          </a:p>
        </p:txBody>
      </p:sp>
      <p:sp>
        <p:nvSpPr>
          <p:cNvPr id="1435" name="Google Shape;1435;p38"/>
          <p:cNvSpPr txBox="1"/>
          <p:nvPr>
            <p:ph idx="15" type="subTitle"/>
          </p:nvPr>
        </p:nvSpPr>
        <p:spPr>
          <a:xfrm>
            <a:off x="5847200" y="3581900"/>
            <a:ext cx="1983000" cy="2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Pushnotifications</a:t>
            </a:r>
            <a:endParaRPr/>
          </a:p>
        </p:txBody>
      </p:sp>
      <p:grpSp>
        <p:nvGrpSpPr>
          <p:cNvPr id="1436" name="Google Shape;1436;p38"/>
          <p:cNvGrpSpPr/>
          <p:nvPr/>
        </p:nvGrpSpPr>
        <p:grpSpPr>
          <a:xfrm>
            <a:off x="4441806" y="1719729"/>
            <a:ext cx="260394" cy="351202"/>
            <a:chOff x="5211406" y="1513504"/>
            <a:chExt cx="260394" cy="351202"/>
          </a:xfrm>
        </p:grpSpPr>
        <p:sp>
          <p:nvSpPr>
            <p:cNvPr id="1437" name="Google Shape;1437;p38"/>
            <p:cNvSpPr/>
            <p:nvPr/>
          </p:nvSpPr>
          <p:spPr>
            <a:xfrm>
              <a:off x="5294297" y="1582765"/>
              <a:ext cx="33686" cy="74582"/>
            </a:xfrm>
            <a:custGeom>
              <a:rect b="b" l="l" r="r" t="t"/>
              <a:pathLst>
                <a:path extrusionOk="0" h="2845" w="1285">
                  <a:moveTo>
                    <a:pt x="780" y="0"/>
                  </a:moveTo>
                  <a:cubicBezTo>
                    <a:pt x="347" y="0"/>
                    <a:pt x="0" y="347"/>
                    <a:pt x="0" y="780"/>
                  </a:cubicBezTo>
                  <a:lnTo>
                    <a:pt x="0" y="953"/>
                  </a:lnTo>
                  <a:cubicBezTo>
                    <a:pt x="0" y="1184"/>
                    <a:pt x="29" y="1401"/>
                    <a:pt x="101" y="1617"/>
                  </a:cubicBezTo>
                  <a:lnTo>
                    <a:pt x="520" y="2844"/>
                  </a:lnTo>
                  <a:lnTo>
                    <a:pt x="1285" y="284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307903" y="1575949"/>
              <a:ext cx="81398" cy="81398"/>
            </a:xfrm>
            <a:custGeom>
              <a:rect b="b" l="l" r="r" t="t"/>
              <a:pathLst>
                <a:path extrusionOk="0" h="3105" w="3105">
                  <a:moveTo>
                    <a:pt x="766" y="1"/>
                  </a:moveTo>
                  <a:cubicBezTo>
                    <a:pt x="347" y="1"/>
                    <a:pt x="1" y="347"/>
                    <a:pt x="1" y="780"/>
                  </a:cubicBezTo>
                  <a:cubicBezTo>
                    <a:pt x="1" y="1069"/>
                    <a:pt x="232" y="1300"/>
                    <a:pt x="506" y="1300"/>
                  </a:cubicBezTo>
                  <a:lnTo>
                    <a:pt x="2585" y="3104"/>
                  </a:lnTo>
                  <a:lnTo>
                    <a:pt x="3018" y="1574"/>
                  </a:lnTo>
                  <a:cubicBezTo>
                    <a:pt x="3076" y="1386"/>
                    <a:pt x="3104" y="1199"/>
                    <a:pt x="3104" y="1011"/>
                  </a:cubicBezTo>
                  <a:lnTo>
                    <a:pt x="3104" y="520"/>
                  </a:lnTo>
                  <a:cubicBezTo>
                    <a:pt x="3104" y="231"/>
                    <a:pt x="2874" y="1"/>
                    <a:pt x="258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321168" y="1677741"/>
              <a:ext cx="40895" cy="30305"/>
            </a:xfrm>
            <a:custGeom>
              <a:rect b="b" l="l" r="r" t="t"/>
              <a:pathLst>
                <a:path extrusionOk="0" h="1156" w="1560">
                  <a:moveTo>
                    <a:pt x="0" y="1"/>
                  </a:moveTo>
                  <a:lnTo>
                    <a:pt x="0" y="1155"/>
                  </a:lnTo>
                  <a:lnTo>
                    <a:pt x="1559" y="115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321168" y="1677741"/>
              <a:ext cx="40895" cy="16489"/>
            </a:xfrm>
            <a:custGeom>
              <a:rect b="b" l="l" r="r" t="t"/>
              <a:pathLst>
                <a:path extrusionOk="0" h="629" w="1560">
                  <a:moveTo>
                    <a:pt x="0" y="1"/>
                  </a:moveTo>
                  <a:lnTo>
                    <a:pt x="0" y="477"/>
                  </a:lnTo>
                  <a:cubicBezTo>
                    <a:pt x="253" y="578"/>
                    <a:pt x="520" y="629"/>
                    <a:pt x="785" y="629"/>
                  </a:cubicBezTo>
                  <a:cubicBezTo>
                    <a:pt x="1050" y="629"/>
                    <a:pt x="1314" y="578"/>
                    <a:pt x="1559" y="477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273850" y="1694021"/>
              <a:ext cx="135872" cy="57542"/>
            </a:xfrm>
            <a:custGeom>
              <a:rect b="b" l="l" r="r" t="t"/>
              <a:pathLst>
                <a:path extrusionOk="0" h="2195" w="5183">
                  <a:moveTo>
                    <a:pt x="1805" y="0"/>
                  </a:moveTo>
                  <a:lnTo>
                    <a:pt x="564" y="361"/>
                  </a:lnTo>
                  <a:cubicBezTo>
                    <a:pt x="232" y="462"/>
                    <a:pt x="1" y="765"/>
                    <a:pt x="1" y="1112"/>
                  </a:cubicBezTo>
                  <a:lnTo>
                    <a:pt x="1" y="2195"/>
                  </a:lnTo>
                  <a:lnTo>
                    <a:pt x="5183" y="2195"/>
                  </a:lnTo>
                  <a:lnTo>
                    <a:pt x="5183" y="1112"/>
                  </a:lnTo>
                  <a:cubicBezTo>
                    <a:pt x="5183" y="765"/>
                    <a:pt x="4952" y="462"/>
                    <a:pt x="4620" y="361"/>
                  </a:cubicBezTo>
                  <a:lnTo>
                    <a:pt x="3364" y="0"/>
                  </a:lnTo>
                  <a:lnTo>
                    <a:pt x="2585" y="52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5334773" y="1708020"/>
              <a:ext cx="13658" cy="54527"/>
            </a:xfrm>
            <a:custGeom>
              <a:rect b="b" l="l" r="r" t="t"/>
              <a:pathLst>
                <a:path extrusionOk="0" h="2080" w="521">
                  <a:moveTo>
                    <a:pt x="131" y="0"/>
                  </a:moveTo>
                  <a:lnTo>
                    <a:pt x="1" y="2079"/>
                  </a:lnTo>
                  <a:lnTo>
                    <a:pt x="520" y="207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5301113" y="1610002"/>
              <a:ext cx="81371" cy="74582"/>
            </a:xfrm>
            <a:custGeom>
              <a:rect b="b" l="l" r="r" t="t"/>
              <a:pathLst>
                <a:path extrusionOk="0" h="2845" w="3104">
                  <a:moveTo>
                    <a:pt x="996" y="1"/>
                  </a:moveTo>
                  <a:cubicBezTo>
                    <a:pt x="852" y="1"/>
                    <a:pt x="707" y="58"/>
                    <a:pt x="621" y="159"/>
                  </a:cubicBezTo>
                  <a:lnTo>
                    <a:pt x="144" y="621"/>
                  </a:lnTo>
                  <a:cubicBezTo>
                    <a:pt x="43" y="722"/>
                    <a:pt x="0" y="852"/>
                    <a:pt x="0" y="982"/>
                  </a:cubicBezTo>
                  <a:lnTo>
                    <a:pt x="0" y="1285"/>
                  </a:lnTo>
                  <a:cubicBezTo>
                    <a:pt x="0" y="2137"/>
                    <a:pt x="693" y="2844"/>
                    <a:pt x="1545" y="2844"/>
                  </a:cubicBezTo>
                  <a:cubicBezTo>
                    <a:pt x="2396" y="2830"/>
                    <a:pt x="3089" y="2152"/>
                    <a:pt x="3104" y="1300"/>
                  </a:cubicBezTo>
                  <a:lnTo>
                    <a:pt x="3104" y="968"/>
                  </a:lnTo>
                  <a:cubicBezTo>
                    <a:pt x="3104" y="824"/>
                    <a:pt x="3046" y="694"/>
                    <a:pt x="2959" y="607"/>
                  </a:cubicBezTo>
                  <a:cubicBezTo>
                    <a:pt x="2555" y="217"/>
                    <a:pt x="1819" y="30"/>
                    <a:pt x="99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5300720" y="1610002"/>
              <a:ext cx="81398" cy="72694"/>
            </a:xfrm>
            <a:custGeom>
              <a:rect b="b" l="l" r="r" t="t"/>
              <a:pathLst>
                <a:path extrusionOk="0" h="2773" w="3105">
                  <a:moveTo>
                    <a:pt x="997" y="1"/>
                  </a:moveTo>
                  <a:cubicBezTo>
                    <a:pt x="852" y="1"/>
                    <a:pt x="722" y="44"/>
                    <a:pt x="621" y="145"/>
                  </a:cubicBezTo>
                  <a:lnTo>
                    <a:pt x="159" y="621"/>
                  </a:lnTo>
                  <a:cubicBezTo>
                    <a:pt x="58" y="708"/>
                    <a:pt x="1" y="838"/>
                    <a:pt x="1" y="982"/>
                  </a:cubicBezTo>
                  <a:lnTo>
                    <a:pt x="1" y="1285"/>
                  </a:lnTo>
                  <a:cubicBezTo>
                    <a:pt x="1" y="1978"/>
                    <a:pt x="463" y="2585"/>
                    <a:pt x="1127" y="2772"/>
                  </a:cubicBezTo>
                  <a:cubicBezTo>
                    <a:pt x="896" y="2498"/>
                    <a:pt x="780" y="2152"/>
                    <a:pt x="780" y="1805"/>
                  </a:cubicBezTo>
                  <a:lnTo>
                    <a:pt x="780" y="1054"/>
                  </a:lnTo>
                  <a:cubicBezTo>
                    <a:pt x="780" y="760"/>
                    <a:pt x="1011" y="534"/>
                    <a:pt x="1302" y="534"/>
                  </a:cubicBezTo>
                  <a:cubicBezTo>
                    <a:pt x="1311" y="534"/>
                    <a:pt x="1320" y="534"/>
                    <a:pt x="1329" y="535"/>
                  </a:cubicBezTo>
                  <a:cubicBezTo>
                    <a:pt x="1848" y="564"/>
                    <a:pt x="2628" y="650"/>
                    <a:pt x="3104" y="881"/>
                  </a:cubicBezTo>
                  <a:cubicBezTo>
                    <a:pt x="3090" y="780"/>
                    <a:pt x="3032" y="665"/>
                    <a:pt x="2960" y="593"/>
                  </a:cubicBezTo>
                  <a:cubicBezTo>
                    <a:pt x="2556" y="203"/>
                    <a:pt x="1834" y="30"/>
                    <a:pt x="99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5334773" y="1707653"/>
              <a:ext cx="13658" cy="13632"/>
            </a:xfrm>
            <a:custGeom>
              <a:rect b="b" l="l" r="r" t="t"/>
              <a:pathLst>
                <a:path extrusionOk="0" h="520" w="521">
                  <a:moveTo>
                    <a:pt x="1" y="0"/>
                  </a:moveTo>
                  <a:lnTo>
                    <a:pt x="1" y="419"/>
                  </a:lnTo>
                  <a:cubicBezTo>
                    <a:pt x="1" y="476"/>
                    <a:pt x="59" y="520"/>
                    <a:pt x="116" y="520"/>
                  </a:cubicBezTo>
                  <a:lnTo>
                    <a:pt x="419" y="520"/>
                  </a:lnTo>
                  <a:cubicBezTo>
                    <a:pt x="477" y="520"/>
                    <a:pt x="520" y="476"/>
                    <a:pt x="520" y="419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5313959" y="1688778"/>
              <a:ext cx="27657" cy="28758"/>
            </a:xfrm>
            <a:custGeom>
              <a:rect b="b" l="l" r="r" t="t"/>
              <a:pathLst>
                <a:path extrusionOk="0" h="1097" w="1055">
                  <a:moveTo>
                    <a:pt x="243" y="1"/>
                  </a:moveTo>
                  <a:cubicBezTo>
                    <a:pt x="208" y="1"/>
                    <a:pt x="176" y="16"/>
                    <a:pt x="160" y="42"/>
                  </a:cubicBezTo>
                  <a:lnTo>
                    <a:pt x="1" y="287"/>
                  </a:lnTo>
                  <a:lnTo>
                    <a:pt x="391" y="1009"/>
                  </a:lnTo>
                  <a:cubicBezTo>
                    <a:pt x="419" y="1065"/>
                    <a:pt x="477" y="1097"/>
                    <a:pt x="534" y="1097"/>
                  </a:cubicBezTo>
                  <a:cubicBezTo>
                    <a:pt x="565" y="1097"/>
                    <a:pt x="596" y="1087"/>
                    <a:pt x="622" y="1066"/>
                  </a:cubicBezTo>
                  <a:lnTo>
                    <a:pt x="1055" y="720"/>
                  </a:lnTo>
                  <a:lnTo>
                    <a:pt x="318" y="27"/>
                  </a:lnTo>
                  <a:cubicBezTo>
                    <a:pt x="294" y="9"/>
                    <a:pt x="268" y="1"/>
                    <a:pt x="24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5341589" y="1688778"/>
              <a:ext cx="28024" cy="28758"/>
            </a:xfrm>
            <a:custGeom>
              <a:rect b="b" l="l" r="r" t="t"/>
              <a:pathLst>
                <a:path extrusionOk="0" h="1097" w="1069">
                  <a:moveTo>
                    <a:pt x="817" y="1"/>
                  </a:moveTo>
                  <a:cubicBezTo>
                    <a:pt x="793" y="1"/>
                    <a:pt x="769" y="9"/>
                    <a:pt x="751" y="27"/>
                  </a:cubicBezTo>
                  <a:lnTo>
                    <a:pt x="1" y="720"/>
                  </a:lnTo>
                  <a:lnTo>
                    <a:pt x="448" y="1066"/>
                  </a:lnTo>
                  <a:cubicBezTo>
                    <a:pt x="474" y="1087"/>
                    <a:pt x="503" y="1097"/>
                    <a:pt x="532" y="1097"/>
                  </a:cubicBezTo>
                  <a:cubicBezTo>
                    <a:pt x="586" y="1097"/>
                    <a:pt x="642" y="1065"/>
                    <a:pt x="679" y="1009"/>
                  </a:cubicBezTo>
                  <a:lnTo>
                    <a:pt x="1069" y="287"/>
                  </a:lnTo>
                  <a:lnTo>
                    <a:pt x="910" y="42"/>
                  </a:lnTo>
                  <a:cubicBezTo>
                    <a:pt x="885" y="16"/>
                    <a:pt x="850" y="1"/>
                    <a:pt x="817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5211406" y="1513504"/>
              <a:ext cx="260394" cy="351202"/>
            </a:xfrm>
            <a:custGeom>
              <a:rect b="b" l="l" r="r" t="t"/>
              <a:pathLst>
                <a:path extrusionOk="0" h="13397" w="9933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97"/>
                    <a:pt x="4967" y="13397"/>
                  </a:cubicBezTo>
                  <a:cubicBezTo>
                    <a:pt x="4967" y="13397"/>
                    <a:pt x="9932" y="10149"/>
                    <a:pt x="9932" y="4966"/>
                  </a:cubicBezTo>
                  <a:cubicBezTo>
                    <a:pt x="9932" y="2224"/>
                    <a:pt x="7709" y="1"/>
                    <a:pt x="496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5211406" y="1513504"/>
              <a:ext cx="252450" cy="350835"/>
            </a:xfrm>
            <a:custGeom>
              <a:rect b="b" l="l" r="r" t="t"/>
              <a:pathLst>
                <a:path extrusionOk="0" h="13383" w="963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82"/>
                    <a:pt x="4967" y="13382"/>
                  </a:cubicBezTo>
                  <a:cubicBezTo>
                    <a:pt x="4967" y="13382"/>
                    <a:pt x="3783" y="11765"/>
                    <a:pt x="3090" y="9008"/>
                  </a:cubicBezTo>
                  <a:cubicBezTo>
                    <a:pt x="3054" y="8854"/>
                    <a:pt x="3165" y="8730"/>
                    <a:pt x="3301" y="8730"/>
                  </a:cubicBezTo>
                  <a:cubicBezTo>
                    <a:pt x="3331" y="8730"/>
                    <a:pt x="3362" y="8736"/>
                    <a:pt x="3393" y="8749"/>
                  </a:cubicBezTo>
                  <a:cubicBezTo>
                    <a:pt x="3919" y="8973"/>
                    <a:pt x="4463" y="9079"/>
                    <a:pt x="4997" y="9079"/>
                  </a:cubicBezTo>
                  <a:cubicBezTo>
                    <a:pt x="6763" y="9079"/>
                    <a:pt x="8415" y="7925"/>
                    <a:pt x="8936" y="6107"/>
                  </a:cubicBezTo>
                  <a:cubicBezTo>
                    <a:pt x="9629" y="3739"/>
                    <a:pt x="8070" y="1300"/>
                    <a:pt x="5631" y="925"/>
                  </a:cubicBezTo>
                  <a:cubicBezTo>
                    <a:pt x="5414" y="888"/>
                    <a:pt x="5193" y="870"/>
                    <a:pt x="4971" y="870"/>
                  </a:cubicBezTo>
                  <a:cubicBezTo>
                    <a:pt x="4659" y="870"/>
                    <a:pt x="4346" y="906"/>
                    <a:pt x="4043" y="982"/>
                  </a:cubicBezTo>
                  <a:cubicBezTo>
                    <a:pt x="4022" y="988"/>
                    <a:pt x="4001" y="991"/>
                    <a:pt x="3982" y="991"/>
                  </a:cubicBezTo>
                  <a:cubicBezTo>
                    <a:pt x="3798" y="991"/>
                    <a:pt x="3683" y="765"/>
                    <a:pt x="3826" y="621"/>
                  </a:cubicBezTo>
                  <a:cubicBezTo>
                    <a:pt x="4158" y="217"/>
                    <a:pt x="4548" y="1"/>
                    <a:pt x="4967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38"/>
          <p:cNvGrpSpPr/>
          <p:nvPr/>
        </p:nvGrpSpPr>
        <p:grpSpPr>
          <a:xfrm>
            <a:off x="4384101" y="2943095"/>
            <a:ext cx="375792" cy="373800"/>
            <a:chOff x="3246251" y="2895245"/>
            <a:chExt cx="375792" cy="373800"/>
          </a:xfrm>
        </p:grpSpPr>
        <p:sp>
          <p:nvSpPr>
            <p:cNvPr id="1451" name="Google Shape;1451;p38"/>
            <p:cNvSpPr/>
            <p:nvPr/>
          </p:nvSpPr>
          <p:spPr>
            <a:xfrm>
              <a:off x="3246251" y="2960599"/>
              <a:ext cx="308446" cy="308446"/>
            </a:xfrm>
            <a:custGeom>
              <a:rect b="b" l="l" r="r" t="t"/>
              <a:pathLst>
                <a:path extrusionOk="0" h="11766" w="11766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3400264" y="3108556"/>
              <a:ext cx="154039" cy="12531"/>
            </a:xfrm>
            <a:custGeom>
              <a:rect b="b" l="l" r="r" t="t"/>
              <a:pathLst>
                <a:path extrusionOk="0" h="478" w="5876">
                  <a:moveTo>
                    <a:pt x="1" y="1"/>
                  </a:moveTo>
                  <a:lnTo>
                    <a:pt x="1" y="477"/>
                  </a:lnTo>
                  <a:lnTo>
                    <a:pt x="5876" y="477"/>
                  </a:lnTo>
                  <a:lnTo>
                    <a:pt x="5876" y="246"/>
                  </a:lnTo>
                  <a:lnTo>
                    <a:pt x="587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3529687" y="2895245"/>
              <a:ext cx="92355" cy="89970"/>
            </a:xfrm>
            <a:custGeom>
              <a:rect b="b" l="l" r="r" t="t"/>
              <a:pathLst>
                <a:path extrusionOk="0" h="3432" w="3523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3529687" y="2895245"/>
              <a:ext cx="62103" cy="89970"/>
            </a:xfrm>
            <a:custGeom>
              <a:rect b="b" l="l" r="r" t="t"/>
              <a:pathLst>
                <a:path extrusionOk="0" h="3432" w="2369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3283345" y="2997693"/>
              <a:ext cx="234257" cy="234257"/>
            </a:xfrm>
            <a:custGeom>
              <a:rect b="b" l="l" r="r" t="t"/>
              <a:pathLst>
                <a:path extrusionOk="0" h="8936" w="8936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3400264" y="3108556"/>
              <a:ext cx="117338" cy="12531"/>
            </a:xfrm>
            <a:custGeom>
              <a:rect b="b" l="l" r="r" t="t"/>
              <a:pathLst>
                <a:path extrusionOk="0" h="478" w="4476">
                  <a:moveTo>
                    <a:pt x="1" y="1"/>
                  </a:moveTo>
                  <a:lnTo>
                    <a:pt x="1" y="477"/>
                  </a:lnTo>
                  <a:lnTo>
                    <a:pt x="4461" y="477"/>
                  </a:lnTo>
                  <a:cubicBezTo>
                    <a:pt x="4461" y="390"/>
                    <a:pt x="4476" y="318"/>
                    <a:pt x="4476" y="246"/>
                  </a:cubicBezTo>
                  <a:cubicBezTo>
                    <a:pt x="4476" y="160"/>
                    <a:pt x="4476" y="87"/>
                    <a:pt x="446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3313990" y="3028338"/>
              <a:ext cx="172573" cy="172967"/>
            </a:xfrm>
            <a:custGeom>
              <a:rect b="b" l="l" r="r" t="t"/>
              <a:pathLst>
                <a:path extrusionOk="0" h="6598" w="6583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3400264" y="3108556"/>
              <a:ext cx="86693" cy="12531"/>
            </a:xfrm>
            <a:custGeom>
              <a:rect b="b" l="l" r="r" t="t"/>
              <a:pathLst>
                <a:path extrusionOk="0" h="478" w="3307">
                  <a:moveTo>
                    <a:pt x="1" y="1"/>
                  </a:moveTo>
                  <a:lnTo>
                    <a:pt x="1" y="477"/>
                  </a:lnTo>
                  <a:lnTo>
                    <a:pt x="3292" y="477"/>
                  </a:lnTo>
                  <a:cubicBezTo>
                    <a:pt x="3292" y="390"/>
                    <a:pt x="3306" y="318"/>
                    <a:pt x="3306" y="246"/>
                  </a:cubicBezTo>
                  <a:cubicBezTo>
                    <a:pt x="3306" y="160"/>
                    <a:pt x="3306" y="87"/>
                    <a:pt x="329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3351084" y="3065432"/>
              <a:ext cx="98778" cy="98778"/>
            </a:xfrm>
            <a:custGeom>
              <a:rect b="b" l="l" r="r" t="t"/>
              <a:pathLst>
                <a:path extrusionOk="0" h="3768" w="3768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3400264" y="3108556"/>
              <a:ext cx="49599" cy="12531"/>
            </a:xfrm>
            <a:custGeom>
              <a:rect b="b" l="l" r="r" t="t"/>
              <a:pathLst>
                <a:path extrusionOk="0" h="478" w="1892">
                  <a:moveTo>
                    <a:pt x="1" y="1"/>
                  </a:moveTo>
                  <a:lnTo>
                    <a:pt x="1" y="477"/>
                  </a:lnTo>
                  <a:lnTo>
                    <a:pt x="1877" y="477"/>
                  </a:lnTo>
                  <a:cubicBezTo>
                    <a:pt x="1892" y="318"/>
                    <a:pt x="1892" y="160"/>
                    <a:pt x="187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381730" y="3096445"/>
              <a:ext cx="37120" cy="36753"/>
            </a:xfrm>
            <a:custGeom>
              <a:rect b="b" l="l" r="r" t="t"/>
              <a:pathLst>
                <a:path extrusionOk="0" h="1402" w="1416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400264" y="3108556"/>
              <a:ext cx="18953" cy="12531"/>
            </a:xfrm>
            <a:custGeom>
              <a:rect b="b" l="l" r="r" t="t"/>
              <a:pathLst>
                <a:path extrusionOk="0" h="478" w="723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391429" y="3079431"/>
              <a:ext cx="44434" cy="41603"/>
            </a:xfrm>
            <a:custGeom>
              <a:rect b="b" l="l" r="r" t="t"/>
              <a:pathLst>
                <a:path extrusionOk="0" h="1587" w="1695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3420056" y="2908038"/>
              <a:ext cx="189718" cy="185052"/>
            </a:xfrm>
            <a:custGeom>
              <a:rect b="b" l="l" r="r" t="t"/>
              <a:pathLst>
                <a:path extrusionOk="0" h="7059" w="7237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38"/>
          <p:cNvGrpSpPr/>
          <p:nvPr/>
        </p:nvGrpSpPr>
        <p:grpSpPr>
          <a:xfrm>
            <a:off x="2095658" y="2962145"/>
            <a:ext cx="356891" cy="335709"/>
            <a:chOff x="874658" y="2914408"/>
            <a:chExt cx="356891" cy="335709"/>
          </a:xfrm>
        </p:grpSpPr>
        <p:sp>
          <p:nvSpPr>
            <p:cNvPr id="1466" name="Google Shape;1466;p38"/>
            <p:cNvSpPr/>
            <p:nvPr/>
          </p:nvSpPr>
          <p:spPr>
            <a:xfrm>
              <a:off x="909472" y="2994285"/>
              <a:ext cx="287238" cy="177869"/>
            </a:xfrm>
            <a:custGeom>
              <a:rect b="b" l="l" r="r" t="t"/>
              <a:pathLst>
                <a:path extrusionOk="0" h="6785" w="10957">
                  <a:moveTo>
                    <a:pt x="0" y="0"/>
                  </a:moveTo>
                  <a:lnTo>
                    <a:pt x="0" y="6785"/>
                  </a:lnTo>
                  <a:lnTo>
                    <a:pt x="10957" y="6785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874658" y="2914408"/>
              <a:ext cx="356891" cy="93902"/>
            </a:xfrm>
            <a:custGeom>
              <a:rect b="b" l="l" r="r" t="t"/>
              <a:pathLst>
                <a:path extrusionOk="0" h="3582" w="13614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13339" y="3581"/>
                  </a:lnTo>
                  <a:cubicBezTo>
                    <a:pt x="13498" y="3581"/>
                    <a:pt x="13613" y="3451"/>
                    <a:pt x="13613" y="3293"/>
                  </a:cubicBezTo>
                  <a:lnTo>
                    <a:pt x="13613" y="276"/>
                  </a:lnTo>
                  <a:cubicBezTo>
                    <a:pt x="13613" y="117"/>
                    <a:pt x="13498" y="1"/>
                    <a:pt x="13339" y="1"/>
                  </a:cubicBez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1211442" y="2914434"/>
              <a:ext cx="20107" cy="93876"/>
            </a:xfrm>
            <a:custGeom>
              <a:rect b="b" l="l" r="r" t="t"/>
              <a:pathLst>
                <a:path extrusionOk="0" h="3581" w="767">
                  <a:moveTo>
                    <a:pt x="1" y="0"/>
                  </a:moveTo>
                  <a:lnTo>
                    <a:pt x="1" y="3580"/>
                  </a:lnTo>
                  <a:lnTo>
                    <a:pt x="492" y="3580"/>
                  </a:lnTo>
                  <a:cubicBezTo>
                    <a:pt x="651" y="3580"/>
                    <a:pt x="766" y="3450"/>
                    <a:pt x="766" y="3292"/>
                  </a:cubicBezTo>
                  <a:lnTo>
                    <a:pt x="766" y="275"/>
                  </a:lnTo>
                  <a:cubicBezTo>
                    <a:pt x="766" y="116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874658" y="2914408"/>
              <a:ext cx="20081" cy="93902"/>
            </a:xfrm>
            <a:custGeom>
              <a:rect b="b" l="l" r="r" t="t"/>
              <a:pathLst>
                <a:path extrusionOk="0" h="3582" w="766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765" y="3581"/>
                  </a:lnTo>
                  <a:lnTo>
                    <a:pt x="765" y="1"/>
                  </a:ln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1171333" y="2945079"/>
              <a:ext cx="34080" cy="34079"/>
            </a:xfrm>
            <a:custGeom>
              <a:rect b="b" l="l" r="r" t="t"/>
              <a:pathLst>
                <a:path extrusionOk="0" h="1300" w="1300">
                  <a:moveTo>
                    <a:pt x="650" y="1"/>
                  </a:moveTo>
                  <a:cubicBezTo>
                    <a:pt x="290" y="1"/>
                    <a:pt x="1" y="289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1113451" y="2945079"/>
              <a:ext cx="34080" cy="34079"/>
            </a:xfrm>
            <a:custGeom>
              <a:rect b="b" l="l" r="r" t="t"/>
              <a:pathLst>
                <a:path extrusionOk="0" h="1300" w="130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898488" y="2956824"/>
              <a:ext cx="197582" cy="10617"/>
            </a:xfrm>
            <a:custGeom>
              <a:rect b="b" l="l" r="r" t="t"/>
              <a:pathLst>
                <a:path extrusionOk="0" h="405" w="7537">
                  <a:moveTo>
                    <a:pt x="275" y="0"/>
                  </a:moveTo>
                  <a:cubicBezTo>
                    <a:pt x="5" y="0"/>
                    <a:pt x="1" y="405"/>
                    <a:pt x="261" y="405"/>
                  </a:cubicBezTo>
                  <a:cubicBezTo>
                    <a:pt x="266" y="405"/>
                    <a:pt x="270" y="405"/>
                    <a:pt x="275" y="404"/>
                  </a:cubicBezTo>
                  <a:lnTo>
                    <a:pt x="7262" y="404"/>
                  </a:lnTo>
                  <a:cubicBezTo>
                    <a:pt x="7536" y="404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874658" y="3035154"/>
              <a:ext cx="356891" cy="94243"/>
            </a:xfrm>
            <a:custGeom>
              <a:rect b="b" l="l" r="r" t="t"/>
              <a:pathLst>
                <a:path extrusionOk="0" h="3595" w="13614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1211442" y="3035154"/>
              <a:ext cx="20107" cy="94243"/>
            </a:xfrm>
            <a:custGeom>
              <a:rect b="b" l="l" r="r" t="t"/>
              <a:pathLst>
                <a:path extrusionOk="0" h="3595" w="767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874658" y="3035154"/>
              <a:ext cx="20081" cy="94243"/>
            </a:xfrm>
            <a:custGeom>
              <a:rect b="b" l="l" r="r" t="t"/>
              <a:pathLst>
                <a:path extrusionOk="0" h="3595" w="766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1171333" y="3066167"/>
              <a:ext cx="34080" cy="34106"/>
            </a:xfrm>
            <a:custGeom>
              <a:rect b="b" l="l" r="r" t="t"/>
              <a:pathLst>
                <a:path extrusionOk="0" h="1301" w="1300">
                  <a:moveTo>
                    <a:pt x="650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1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1113451" y="3066167"/>
              <a:ext cx="34080" cy="34106"/>
            </a:xfrm>
            <a:custGeom>
              <a:rect b="b" l="l" r="r" t="t"/>
              <a:pathLst>
                <a:path extrusionOk="0" h="1301" w="130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1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898488" y="3077544"/>
              <a:ext cx="197582" cy="10984"/>
            </a:xfrm>
            <a:custGeom>
              <a:rect b="b" l="l" r="r" t="t"/>
              <a:pathLst>
                <a:path extrusionOk="0" h="419" w="7537">
                  <a:moveTo>
                    <a:pt x="275" y="0"/>
                  </a:moveTo>
                  <a:cubicBezTo>
                    <a:pt x="1" y="0"/>
                    <a:pt x="1" y="419"/>
                    <a:pt x="275" y="419"/>
                  </a:cubicBezTo>
                  <a:lnTo>
                    <a:pt x="7262" y="419"/>
                  </a:lnTo>
                  <a:cubicBezTo>
                    <a:pt x="7536" y="419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874658" y="3155874"/>
              <a:ext cx="356891" cy="94243"/>
            </a:xfrm>
            <a:custGeom>
              <a:rect b="b" l="l" r="r" t="t"/>
              <a:pathLst>
                <a:path extrusionOk="0" h="3595" w="13614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1211442" y="3155874"/>
              <a:ext cx="20107" cy="94243"/>
            </a:xfrm>
            <a:custGeom>
              <a:rect b="b" l="l" r="r" t="t"/>
              <a:pathLst>
                <a:path extrusionOk="0" h="3595" w="767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874658" y="3155874"/>
              <a:ext cx="20081" cy="94243"/>
            </a:xfrm>
            <a:custGeom>
              <a:rect b="b" l="l" r="r" t="t"/>
              <a:pathLst>
                <a:path extrusionOk="0" h="3595" w="766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1171333" y="3186887"/>
              <a:ext cx="34080" cy="34106"/>
            </a:xfrm>
            <a:custGeom>
              <a:rect b="b" l="l" r="r" t="t"/>
              <a:pathLst>
                <a:path extrusionOk="0" h="1301" w="130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1113451" y="3186887"/>
              <a:ext cx="34080" cy="34106"/>
            </a:xfrm>
            <a:custGeom>
              <a:rect b="b" l="l" r="r" t="t"/>
              <a:pathLst>
                <a:path extrusionOk="0" h="1301" w="130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898488" y="3198631"/>
              <a:ext cx="197582" cy="10617"/>
            </a:xfrm>
            <a:custGeom>
              <a:rect b="b" l="l" r="r" t="t"/>
              <a:pathLst>
                <a:path extrusionOk="0" h="405" w="7537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7262" y="405"/>
                  </a:lnTo>
                  <a:cubicBezTo>
                    <a:pt x="7536" y="405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898488" y="3094924"/>
              <a:ext cx="30305" cy="10643"/>
            </a:xfrm>
            <a:custGeom>
              <a:rect b="b" l="l" r="r" t="t"/>
              <a:pathLst>
                <a:path extrusionOk="0" h="406" w="1156">
                  <a:moveTo>
                    <a:pt x="261" y="1"/>
                  </a:moveTo>
                  <a:cubicBezTo>
                    <a:pt x="1" y="1"/>
                    <a:pt x="5" y="405"/>
                    <a:pt x="275" y="405"/>
                  </a:cubicBezTo>
                  <a:lnTo>
                    <a:pt x="881" y="405"/>
                  </a:lnTo>
                  <a:cubicBezTo>
                    <a:pt x="1156" y="405"/>
                    <a:pt x="1156" y="1"/>
                    <a:pt x="881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6" name="Google Shape;1486;p38"/>
          <p:cNvGrpSpPr/>
          <p:nvPr/>
        </p:nvGrpSpPr>
        <p:grpSpPr>
          <a:xfrm>
            <a:off x="2095648" y="1802989"/>
            <a:ext cx="409111" cy="267944"/>
            <a:chOff x="4627886" y="3401089"/>
            <a:chExt cx="409111" cy="267944"/>
          </a:xfrm>
        </p:grpSpPr>
        <p:sp>
          <p:nvSpPr>
            <p:cNvPr id="1487" name="Google Shape;1487;p38"/>
            <p:cNvSpPr/>
            <p:nvPr/>
          </p:nvSpPr>
          <p:spPr>
            <a:xfrm>
              <a:off x="4627886" y="3401089"/>
              <a:ext cx="409111" cy="267944"/>
            </a:xfrm>
            <a:custGeom>
              <a:rect b="b" l="l" r="r" t="t"/>
              <a:pathLst>
                <a:path extrusionOk="0" h="10221" w="15606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4670276" y="3422271"/>
              <a:ext cx="324332" cy="225580"/>
            </a:xfrm>
            <a:custGeom>
              <a:rect b="b" l="l" r="r" t="t"/>
              <a:pathLst>
                <a:path extrusionOk="0" h="8605" w="12372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4642252" y="3520761"/>
              <a:ext cx="14025" cy="28312"/>
            </a:xfrm>
            <a:custGeom>
              <a:rect b="b" l="l" r="r" t="t"/>
              <a:pathLst>
                <a:path extrusionOk="0" h="1080" w="535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5008947" y="3513578"/>
              <a:ext cx="14025" cy="42678"/>
            </a:xfrm>
            <a:custGeom>
              <a:rect b="b" l="l" r="r" t="t"/>
              <a:pathLst>
                <a:path extrusionOk="0" h="1628" w="535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5006299" y="3421904"/>
              <a:ext cx="18953" cy="14392"/>
            </a:xfrm>
            <a:custGeom>
              <a:rect b="b" l="l" r="r" t="t"/>
              <a:pathLst>
                <a:path extrusionOk="0" h="549" w="723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4642252" y="3485554"/>
              <a:ext cx="14025" cy="21129"/>
            </a:xfrm>
            <a:custGeom>
              <a:rect b="b" l="l" r="r" t="t"/>
              <a:pathLst>
                <a:path extrusionOk="0" h="806" w="535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4642252" y="3563150"/>
              <a:ext cx="14025" cy="21103"/>
            </a:xfrm>
            <a:custGeom>
              <a:rect b="b" l="l" r="r" t="t"/>
              <a:pathLst>
                <a:path extrusionOk="0" h="805" w="535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4761845" y="3457478"/>
              <a:ext cx="141561" cy="113170"/>
            </a:xfrm>
            <a:custGeom>
              <a:rect b="b" l="l" r="r" t="t"/>
              <a:pathLst>
                <a:path extrusionOk="0" h="4317" w="540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4691457" y="3598619"/>
              <a:ext cx="281942" cy="14025"/>
            </a:xfrm>
            <a:custGeom>
              <a:rect b="b" l="l" r="r" t="t"/>
              <a:pathLst>
                <a:path extrusionOk="0" h="535" w="10755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4691457" y="3598619"/>
              <a:ext cx="63598" cy="14025"/>
            </a:xfrm>
            <a:custGeom>
              <a:rect b="b" l="l" r="r" t="t"/>
              <a:pathLst>
                <a:path extrusionOk="0" h="535" w="2426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4741030" y="3591436"/>
              <a:ext cx="28024" cy="28024"/>
            </a:xfrm>
            <a:custGeom>
              <a:rect b="b" l="l" r="r" t="t"/>
              <a:pathLst>
                <a:path extrusionOk="0" h="1069" w="1069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8" name="Google Shape;1498;p38"/>
          <p:cNvGrpSpPr/>
          <p:nvPr/>
        </p:nvGrpSpPr>
        <p:grpSpPr>
          <a:xfrm>
            <a:off x="6651646" y="2953835"/>
            <a:ext cx="377706" cy="352330"/>
            <a:chOff x="2747484" y="3359460"/>
            <a:chExt cx="377706" cy="352330"/>
          </a:xfrm>
        </p:grpSpPr>
        <p:sp>
          <p:nvSpPr>
            <p:cNvPr id="1499" name="Google Shape;1499;p38"/>
            <p:cNvSpPr/>
            <p:nvPr/>
          </p:nvSpPr>
          <p:spPr>
            <a:xfrm>
              <a:off x="2806520" y="3611858"/>
              <a:ext cx="46951" cy="46951"/>
            </a:xfrm>
            <a:custGeom>
              <a:rect b="b" l="l" r="r" t="t"/>
              <a:pathLst>
                <a:path extrusionOk="0" h="1791" w="1791">
                  <a:moveTo>
                    <a:pt x="231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574"/>
                  </a:lnTo>
                  <a:cubicBezTo>
                    <a:pt x="0" y="1690"/>
                    <a:pt x="101" y="1791"/>
                    <a:pt x="231" y="1791"/>
                  </a:cubicBezTo>
                  <a:lnTo>
                    <a:pt x="1574" y="1791"/>
                  </a:lnTo>
                  <a:cubicBezTo>
                    <a:pt x="1689" y="1791"/>
                    <a:pt x="1790" y="1690"/>
                    <a:pt x="1790" y="1574"/>
                  </a:cubicBezTo>
                  <a:lnTo>
                    <a:pt x="1790" y="217"/>
                  </a:lnTo>
                  <a:cubicBezTo>
                    <a:pt x="1790" y="102"/>
                    <a:pt x="1689" y="1"/>
                    <a:pt x="1559" y="1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2960533" y="3488490"/>
              <a:ext cx="110155" cy="94086"/>
            </a:xfrm>
            <a:custGeom>
              <a:rect b="b" l="l" r="r" t="t"/>
              <a:pathLst>
                <a:path extrusionOk="0" h="3589" w="4202">
                  <a:moveTo>
                    <a:pt x="2397" y="1"/>
                  </a:moveTo>
                  <a:cubicBezTo>
                    <a:pt x="809" y="1"/>
                    <a:pt x="1" y="1935"/>
                    <a:pt x="1141" y="3061"/>
                  </a:cubicBezTo>
                  <a:cubicBezTo>
                    <a:pt x="1505" y="3425"/>
                    <a:pt x="1954" y="3589"/>
                    <a:pt x="2395" y="3589"/>
                  </a:cubicBezTo>
                  <a:cubicBezTo>
                    <a:pt x="3316" y="3589"/>
                    <a:pt x="4201" y="2875"/>
                    <a:pt x="4201" y="1791"/>
                  </a:cubicBezTo>
                  <a:cubicBezTo>
                    <a:pt x="4187" y="809"/>
                    <a:pt x="3393" y="1"/>
                    <a:pt x="2397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2971884" y="3526712"/>
              <a:ext cx="103340" cy="56048"/>
            </a:xfrm>
            <a:custGeom>
              <a:rect b="b" l="l" r="r" t="t"/>
              <a:pathLst>
                <a:path extrusionOk="0" h="2138" w="3942">
                  <a:moveTo>
                    <a:pt x="217" y="1"/>
                  </a:moveTo>
                  <a:lnTo>
                    <a:pt x="217" y="1"/>
                  </a:lnTo>
                  <a:cubicBezTo>
                    <a:pt x="1" y="1098"/>
                    <a:pt x="838" y="2137"/>
                    <a:pt x="1964" y="2137"/>
                  </a:cubicBezTo>
                  <a:cubicBezTo>
                    <a:pt x="3090" y="2137"/>
                    <a:pt x="3942" y="1098"/>
                    <a:pt x="3725" y="1"/>
                  </a:cubicBezTo>
                  <a:lnTo>
                    <a:pt x="3725" y="1"/>
                  </a:lnTo>
                  <a:cubicBezTo>
                    <a:pt x="3566" y="838"/>
                    <a:pt x="2830" y="1459"/>
                    <a:pt x="1964" y="1459"/>
                  </a:cubicBezTo>
                  <a:cubicBezTo>
                    <a:pt x="1112" y="1459"/>
                    <a:pt x="376" y="838"/>
                    <a:pt x="217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2835645" y="3382817"/>
              <a:ext cx="158601" cy="305457"/>
            </a:xfrm>
            <a:custGeom>
              <a:rect b="b" l="l" r="r" t="t"/>
              <a:pathLst>
                <a:path extrusionOk="0" h="11652" w="6050">
                  <a:moveTo>
                    <a:pt x="5833" y="1"/>
                  </a:moveTo>
                  <a:cubicBezTo>
                    <a:pt x="5755" y="1"/>
                    <a:pt x="5667" y="35"/>
                    <a:pt x="5631" y="120"/>
                  </a:cubicBezTo>
                  <a:cubicBezTo>
                    <a:pt x="5198" y="798"/>
                    <a:pt x="4693" y="1419"/>
                    <a:pt x="4115" y="1982"/>
                  </a:cubicBezTo>
                  <a:cubicBezTo>
                    <a:pt x="3263" y="2805"/>
                    <a:pt x="1878" y="3801"/>
                    <a:pt x="232" y="3801"/>
                  </a:cubicBezTo>
                  <a:cubicBezTo>
                    <a:pt x="102" y="3801"/>
                    <a:pt x="1" y="3902"/>
                    <a:pt x="1" y="4032"/>
                  </a:cubicBezTo>
                  <a:lnTo>
                    <a:pt x="1" y="7612"/>
                  </a:lnTo>
                  <a:cubicBezTo>
                    <a:pt x="1" y="7742"/>
                    <a:pt x="102" y="7843"/>
                    <a:pt x="232" y="7843"/>
                  </a:cubicBezTo>
                  <a:cubicBezTo>
                    <a:pt x="1878" y="7843"/>
                    <a:pt x="3263" y="8839"/>
                    <a:pt x="4115" y="9676"/>
                  </a:cubicBezTo>
                  <a:cubicBezTo>
                    <a:pt x="4693" y="10225"/>
                    <a:pt x="5198" y="10860"/>
                    <a:pt x="5631" y="11538"/>
                  </a:cubicBezTo>
                  <a:cubicBezTo>
                    <a:pt x="5676" y="11617"/>
                    <a:pt x="5749" y="11652"/>
                    <a:pt x="5821" y="11652"/>
                  </a:cubicBezTo>
                  <a:cubicBezTo>
                    <a:pt x="5936" y="11652"/>
                    <a:pt x="6049" y="11564"/>
                    <a:pt x="6049" y="11423"/>
                  </a:cubicBezTo>
                  <a:lnTo>
                    <a:pt x="6049" y="235"/>
                  </a:lnTo>
                  <a:cubicBezTo>
                    <a:pt x="6049" y="134"/>
                    <a:pt x="5977" y="33"/>
                    <a:pt x="5876" y="4"/>
                  </a:cubicBezTo>
                  <a:cubicBezTo>
                    <a:pt x="5863" y="2"/>
                    <a:pt x="5848" y="1"/>
                    <a:pt x="5833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2835645" y="3564933"/>
              <a:ext cx="158601" cy="123342"/>
            </a:xfrm>
            <a:custGeom>
              <a:rect b="b" l="l" r="r" t="t"/>
              <a:pathLst>
                <a:path extrusionOk="0" h="4705" w="6050">
                  <a:moveTo>
                    <a:pt x="1" y="1"/>
                  </a:moveTo>
                  <a:lnTo>
                    <a:pt x="1" y="665"/>
                  </a:lnTo>
                  <a:cubicBezTo>
                    <a:pt x="1" y="795"/>
                    <a:pt x="102" y="896"/>
                    <a:pt x="232" y="896"/>
                  </a:cubicBezTo>
                  <a:cubicBezTo>
                    <a:pt x="1878" y="896"/>
                    <a:pt x="3263" y="1892"/>
                    <a:pt x="4115" y="2729"/>
                  </a:cubicBezTo>
                  <a:cubicBezTo>
                    <a:pt x="4693" y="3278"/>
                    <a:pt x="5198" y="3913"/>
                    <a:pt x="5631" y="4591"/>
                  </a:cubicBezTo>
                  <a:cubicBezTo>
                    <a:pt x="5676" y="4670"/>
                    <a:pt x="5749" y="4705"/>
                    <a:pt x="5821" y="4705"/>
                  </a:cubicBezTo>
                  <a:cubicBezTo>
                    <a:pt x="5936" y="4705"/>
                    <a:pt x="6049" y="4617"/>
                    <a:pt x="6049" y="4476"/>
                  </a:cubicBezTo>
                  <a:lnTo>
                    <a:pt x="6049" y="3364"/>
                  </a:lnTo>
                  <a:cubicBezTo>
                    <a:pt x="6049" y="3451"/>
                    <a:pt x="5992" y="3537"/>
                    <a:pt x="5891" y="3566"/>
                  </a:cubicBezTo>
                  <a:cubicBezTo>
                    <a:pt x="5864" y="3578"/>
                    <a:pt x="5838" y="3583"/>
                    <a:pt x="5812" y="3583"/>
                  </a:cubicBezTo>
                  <a:cubicBezTo>
                    <a:pt x="5740" y="3583"/>
                    <a:pt x="5673" y="3540"/>
                    <a:pt x="5631" y="3465"/>
                  </a:cubicBezTo>
                  <a:cubicBezTo>
                    <a:pt x="5631" y="3465"/>
                    <a:pt x="5068" y="2974"/>
                    <a:pt x="4115" y="2051"/>
                  </a:cubicBezTo>
                  <a:cubicBezTo>
                    <a:pt x="3263" y="1213"/>
                    <a:pt x="1878" y="217"/>
                    <a:pt x="232" y="217"/>
                  </a:cubicBezTo>
                  <a:cubicBezTo>
                    <a:pt x="102" y="217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2982475" y="3359460"/>
              <a:ext cx="46951" cy="352330"/>
            </a:xfrm>
            <a:custGeom>
              <a:rect b="b" l="l" r="r" t="t"/>
              <a:pathLst>
                <a:path extrusionOk="0" h="13440" w="1791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3209"/>
                  </a:lnTo>
                  <a:cubicBezTo>
                    <a:pt x="1" y="13339"/>
                    <a:pt x="102" y="13440"/>
                    <a:pt x="217" y="13440"/>
                  </a:cubicBezTo>
                  <a:lnTo>
                    <a:pt x="1560" y="13440"/>
                  </a:lnTo>
                  <a:cubicBezTo>
                    <a:pt x="1690" y="13440"/>
                    <a:pt x="1791" y="13339"/>
                    <a:pt x="1791" y="13209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2982475" y="3682245"/>
              <a:ext cx="46951" cy="29544"/>
            </a:xfrm>
            <a:custGeom>
              <a:rect b="b" l="l" r="r" t="t"/>
              <a:pathLst>
                <a:path extrusionOk="0" h="1127" w="1791">
                  <a:moveTo>
                    <a:pt x="1" y="1"/>
                  </a:moveTo>
                  <a:lnTo>
                    <a:pt x="1" y="910"/>
                  </a:lnTo>
                  <a:cubicBezTo>
                    <a:pt x="1" y="1026"/>
                    <a:pt x="102" y="1127"/>
                    <a:pt x="217" y="1127"/>
                  </a:cubicBezTo>
                  <a:lnTo>
                    <a:pt x="1560" y="1127"/>
                  </a:lnTo>
                  <a:cubicBezTo>
                    <a:pt x="1690" y="1127"/>
                    <a:pt x="1791" y="1026"/>
                    <a:pt x="1791" y="910"/>
                  </a:cubicBezTo>
                  <a:lnTo>
                    <a:pt x="1791" y="1"/>
                  </a:lnTo>
                  <a:cubicBezTo>
                    <a:pt x="1791" y="131"/>
                    <a:pt x="1690" y="232"/>
                    <a:pt x="1560" y="232"/>
                  </a:cubicBezTo>
                  <a:lnTo>
                    <a:pt x="217" y="232"/>
                  </a:lnTo>
                  <a:cubicBezTo>
                    <a:pt x="102" y="232"/>
                    <a:pt x="1" y="131"/>
                    <a:pt x="1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2747851" y="3482828"/>
              <a:ext cx="46951" cy="105594"/>
            </a:xfrm>
            <a:custGeom>
              <a:rect b="b" l="l" r="r" t="t"/>
              <a:pathLst>
                <a:path extrusionOk="0" h="4028" w="1791">
                  <a:moveTo>
                    <a:pt x="1112" y="0"/>
                  </a:moveTo>
                  <a:cubicBezTo>
                    <a:pt x="492" y="0"/>
                    <a:pt x="1" y="491"/>
                    <a:pt x="1" y="1112"/>
                  </a:cubicBezTo>
                  <a:lnTo>
                    <a:pt x="1" y="2902"/>
                  </a:lnTo>
                  <a:cubicBezTo>
                    <a:pt x="1" y="3523"/>
                    <a:pt x="492" y="4028"/>
                    <a:pt x="1112" y="4028"/>
                  </a:cubicBezTo>
                  <a:lnTo>
                    <a:pt x="1560" y="4028"/>
                  </a:lnTo>
                  <a:cubicBezTo>
                    <a:pt x="1690" y="4028"/>
                    <a:pt x="1791" y="3927"/>
                    <a:pt x="1791" y="3797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2747484" y="3488123"/>
              <a:ext cx="47318" cy="100299"/>
            </a:xfrm>
            <a:custGeom>
              <a:rect b="b" l="l" r="r" t="t"/>
              <a:pathLst>
                <a:path extrusionOk="0" h="3826" w="1805">
                  <a:moveTo>
                    <a:pt x="477" y="0"/>
                  </a:moveTo>
                  <a:lnTo>
                    <a:pt x="477" y="0"/>
                  </a:lnTo>
                  <a:cubicBezTo>
                    <a:pt x="188" y="203"/>
                    <a:pt x="1" y="549"/>
                    <a:pt x="1" y="910"/>
                  </a:cubicBezTo>
                  <a:lnTo>
                    <a:pt x="1" y="2700"/>
                  </a:lnTo>
                  <a:cubicBezTo>
                    <a:pt x="1" y="3321"/>
                    <a:pt x="506" y="3826"/>
                    <a:pt x="1126" y="3826"/>
                  </a:cubicBezTo>
                  <a:lnTo>
                    <a:pt x="1574" y="3826"/>
                  </a:lnTo>
                  <a:cubicBezTo>
                    <a:pt x="1704" y="3826"/>
                    <a:pt x="1805" y="3725"/>
                    <a:pt x="1805" y="3595"/>
                  </a:cubicBezTo>
                  <a:lnTo>
                    <a:pt x="1805" y="3147"/>
                  </a:lnTo>
                  <a:lnTo>
                    <a:pt x="1126" y="3147"/>
                  </a:lnTo>
                  <a:cubicBezTo>
                    <a:pt x="751" y="3147"/>
                    <a:pt x="448" y="2844"/>
                    <a:pt x="448" y="2483"/>
                  </a:cubicBezTo>
                  <a:lnTo>
                    <a:pt x="448" y="246"/>
                  </a:lnTo>
                  <a:cubicBezTo>
                    <a:pt x="448" y="159"/>
                    <a:pt x="462" y="73"/>
                    <a:pt x="47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2788720" y="3482828"/>
              <a:ext cx="58695" cy="105594"/>
            </a:xfrm>
            <a:custGeom>
              <a:rect b="b" l="l" r="r" t="t"/>
              <a:pathLst>
                <a:path extrusionOk="0" h="4028" w="2239">
                  <a:moveTo>
                    <a:pt x="1" y="0"/>
                  </a:moveTo>
                  <a:lnTo>
                    <a:pt x="1" y="4028"/>
                  </a:lnTo>
                  <a:lnTo>
                    <a:pt x="2238" y="4028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2788720" y="3570622"/>
              <a:ext cx="58695" cy="17800"/>
            </a:xfrm>
            <a:custGeom>
              <a:rect b="b" l="l" r="r" t="t"/>
              <a:pathLst>
                <a:path extrusionOk="0" h="679" w="2239">
                  <a:moveTo>
                    <a:pt x="1" y="0"/>
                  </a:moveTo>
                  <a:lnTo>
                    <a:pt x="1" y="679"/>
                  </a:lnTo>
                  <a:lnTo>
                    <a:pt x="2238" y="679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788720" y="3588396"/>
              <a:ext cx="59062" cy="93876"/>
            </a:xfrm>
            <a:custGeom>
              <a:rect b="b" l="l" r="r" t="t"/>
              <a:pathLst>
                <a:path extrusionOk="0" h="3581" w="2253">
                  <a:moveTo>
                    <a:pt x="1" y="1"/>
                  </a:moveTo>
                  <a:lnTo>
                    <a:pt x="1" y="3364"/>
                  </a:lnTo>
                  <a:cubicBezTo>
                    <a:pt x="1" y="3480"/>
                    <a:pt x="102" y="3581"/>
                    <a:pt x="232" y="3581"/>
                  </a:cubicBezTo>
                  <a:lnTo>
                    <a:pt x="1127" y="3581"/>
                  </a:lnTo>
                  <a:cubicBezTo>
                    <a:pt x="1228" y="3581"/>
                    <a:pt x="1315" y="3509"/>
                    <a:pt x="1343" y="3422"/>
                  </a:cubicBezTo>
                  <a:lnTo>
                    <a:pt x="2253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3091844" y="3529753"/>
              <a:ext cx="33345" cy="11744"/>
            </a:xfrm>
            <a:custGeom>
              <a:rect b="b" l="l" r="r" t="t"/>
              <a:pathLst>
                <a:path extrusionOk="0" h="448" w="1272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0"/>
                    <a:pt x="98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3069535" y="3463140"/>
              <a:ext cx="28574" cy="24249"/>
            </a:xfrm>
            <a:custGeom>
              <a:rect b="b" l="l" r="r" t="t"/>
              <a:pathLst>
                <a:path extrusionOk="0" h="925" w="1090">
                  <a:moveTo>
                    <a:pt x="768" y="0"/>
                  </a:moveTo>
                  <a:cubicBezTo>
                    <a:pt x="714" y="0"/>
                    <a:pt x="657" y="22"/>
                    <a:pt x="606" y="73"/>
                  </a:cubicBezTo>
                  <a:lnTo>
                    <a:pt x="144" y="549"/>
                  </a:lnTo>
                  <a:cubicBezTo>
                    <a:pt x="0" y="679"/>
                    <a:pt x="101" y="925"/>
                    <a:pt x="303" y="925"/>
                  </a:cubicBezTo>
                  <a:cubicBezTo>
                    <a:pt x="361" y="925"/>
                    <a:pt x="419" y="910"/>
                    <a:pt x="462" y="867"/>
                  </a:cubicBezTo>
                  <a:lnTo>
                    <a:pt x="924" y="390"/>
                  </a:lnTo>
                  <a:cubicBezTo>
                    <a:pt x="1089" y="225"/>
                    <a:pt x="943" y="0"/>
                    <a:pt x="768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068958" y="3583467"/>
              <a:ext cx="28601" cy="24249"/>
            </a:xfrm>
            <a:custGeom>
              <a:rect b="b" l="l" r="r" t="t"/>
              <a:pathLst>
                <a:path extrusionOk="0" h="925" w="1091">
                  <a:moveTo>
                    <a:pt x="322" y="1"/>
                  </a:moveTo>
                  <a:cubicBezTo>
                    <a:pt x="147" y="1"/>
                    <a:pt x="1" y="225"/>
                    <a:pt x="166" y="391"/>
                  </a:cubicBezTo>
                  <a:lnTo>
                    <a:pt x="643" y="867"/>
                  </a:lnTo>
                  <a:cubicBezTo>
                    <a:pt x="686" y="911"/>
                    <a:pt x="744" y="925"/>
                    <a:pt x="802" y="925"/>
                  </a:cubicBezTo>
                  <a:cubicBezTo>
                    <a:pt x="1004" y="925"/>
                    <a:pt x="1090" y="694"/>
                    <a:pt x="960" y="550"/>
                  </a:cubicBezTo>
                  <a:lnTo>
                    <a:pt x="484" y="73"/>
                  </a:lnTo>
                  <a:cubicBezTo>
                    <a:pt x="433" y="22"/>
                    <a:pt x="376" y="1"/>
                    <a:pt x="322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4" name="Google Shape;1514;p38"/>
          <p:cNvGrpSpPr/>
          <p:nvPr/>
        </p:nvGrpSpPr>
        <p:grpSpPr>
          <a:xfrm>
            <a:off x="6867850" y="1716895"/>
            <a:ext cx="362920" cy="356865"/>
            <a:chOff x="3314750" y="3817357"/>
            <a:chExt cx="362920" cy="356865"/>
          </a:xfrm>
        </p:grpSpPr>
        <p:sp>
          <p:nvSpPr>
            <p:cNvPr id="1515" name="Google Shape;1515;p38"/>
            <p:cNvSpPr/>
            <p:nvPr/>
          </p:nvSpPr>
          <p:spPr>
            <a:xfrm>
              <a:off x="3314750" y="3817357"/>
              <a:ext cx="356865" cy="356498"/>
            </a:xfrm>
            <a:custGeom>
              <a:rect b="b" l="l" r="r" t="t"/>
              <a:pathLst>
                <a:path extrusionOk="0" h="13599" w="13613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3469891" y="3817357"/>
              <a:ext cx="207780" cy="356865"/>
            </a:xfrm>
            <a:custGeom>
              <a:rect b="b" l="l" r="r" t="t"/>
              <a:pathLst>
                <a:path extrusionOk="0" h="13613" w="7926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3379082" y="3881296"/>
              <a:ext cx="228595" cy="228595"/>
            </a:xfrm>
            <a:custGeom>
              <a:rect b="b" l="l" r="r" t="t"/>
              <a:pathLst>
                <a:path extrusionOk="0" h="8720" w="872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3412768" y="3935430"/>
              <a:ext cx="140408" cy="120274"/>
            </a:xfrm>
            <a:custGeom>
              <a:rect b="b" l="l" r="r" t="t"/>
              <a:pathLst>
                <a:path extrusionOk="0" h="4588" w="5356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3539518" y="3910447"/>
              <a:ext cx="31065" cy="31039"/>
            </a:xfrm>
            <a:custGeom>
              <a:rect b="b" l="l" r="r" t="t"/>
              <a:pathLst>
                <a:path extrusionOk="0" h="1184" w="1185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38"/>
          <p:cNvGrpSpPr/>
          <p:nvPr/>
        </p:nvGrpSpPr>
        <p:grpSpPr>
          <a:xfrm>
            <a:off x="6430435" y="1717045"/>
            <a:ext cx="362947" cy="356576"/>
            <a:chOff x="4211985" y="3817357"/>
            <a:chExt cx="362947" cy="356576"/>
          </a:xfrm>
        </p:grpSpPr>
        <p:sp>
          <p:nvSpPr>
            <p:cNvPr id="1521" name="Google Shape;1521;p38"/>
            <p:cNvSpPr/>
            <p:nvPr/>
          </p:nvSpPr>
          <p:spPr>
            <a:xfrm>
              <a:off x="4211985" y="3817357"/>
              <a:ext cx="356498" cy="356498"/>
            </a:xfrm>
            <a:custGeom>
              <a:rect b="b" l="l" r="r" t="t"/>
              <a:pathLst>
                <a:path extrusionOk="0" h="13599" w="13599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4366758" y="3817357"/>
              <a:ext cx="208173" cy="356576"/>
            </a:xfrm>
            <a:custGeom>
              <a:rect b="b" l="l" r="r" t="t"/>
              <a:pathLst>
                <a:path extrusionOk="0" h="13602" w="7941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4288061" y="3909555"/>
              <a:ext cx="227756" cy="187463"/>
            </a:xfrm>
            <a:custGeom>
              <a:rect b="b" l="l" r="r" t="t"/>
              <a:pathLst>
                <a:path extrusionOk="0" h="7151" w="8688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4" name="Google Shape;1524;p38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Gib dem Nutzer 100% Kontrolle über seine Daten</a:t>
            </a:r>
            <a:endParaRPr/>
          </a:p>
        </p:txBody>
      </p:sp>
      <p:pic>
        <p:nvPicPr>
          <p:cNvPr id="1530" name="Google Shape;15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487" y="1256550"/>
            <a:ext cx="5763220" cy="25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p39"/>
          <p:cNvSpPr/>
          <p:nvPr/>
        </p:nvSpPr>
        <p:spPr>
          <a:xfrm>
            <a:off x="2989487" y="1256944"/>
            <a:ext cx="5763300" cy="255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2" name="Google Shape;1532;p39"/>
          <p:cNvGrpSpPr/>
          <p:nvPr/>
        </p:nvGrpSpPr>
        <p:grpSpPr>
          <a:xfrm>
            <a:off x="-591972" y="1397333"/>
            <a:ext cx="3524359" cy="3298868"/>
            <a:chOff x="6636943" y="2757805"/>
            <a:chExt cx="1807364" cy="1691727"/>
          </a:xfrm>
        </p:grpSpPr>
        <p:sp>
          <p:nvSpPr>
            <p:cNvPr id="1533" name="Google Shape;1533;p39"/>
            <p:cNvSpPr/>
            <p:nvPr/>
          </p:nvSpPr>
          <p:spPr>
            <a:xfrm>
              <a:off x="6653545" y="4336491"/>
              <a:ext cx="52498" cy="103906"/>
            </a:xfrm>
            <a:custGeom>
              <a:rect b="b" l="l" r="r" t="t"/>
              <a:pathLst>
                <a:path extrusionOk="0" h="3242" w="1638">
                  <a:moveTo>
                    <a:pt x="0" y="0"/>
                  </a:moveTo>
                  <a:lnTo>
                    <a:pt x="0" y="3242"/>
                  </a:lnTo>
                  <a:lnTo>
                    <a:pt x="752" y="3242"/>
                  </a:lnTo>
                  <a:cubicBezTo>
                    <a:pt x="702" y="2908"/>
                    <a:pt x="702" y="2557"/>
                    <a:pt x="752" y="2206"/>
                  </a:cubicBezTo>
                  <a:cubicBezTo>
                    <a:pt x="819" y="1822"/>
                    <a:pt x="1637" y="836"/>
                    <a:pt x="16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6845781" y="4336491"/>
              <a:ext cx="51985" cy="103906"/>
            </a:xfrm>
            <a:custGeom>
              <a:rect b="b" l="l" r="r" t="t"/>
              <a:pathLst>
                <a:path extrusionOk="0" h="3242" w="1622">
                  <a:moveTo>
                    <a:pt x="0" y="0"/>
                  </a:moveTo>
                  <a:lnTo>
                    <a:pt x="0" y="3242"/>
                  </a:lnTo>
                  <a:lnTo>
                    <a:pt x="736" y="3242"/>
                  </a:lnTo>
                  <a:cubicBezTo>
                    <a:pt x="702" y="2908"/>
                    <a:pt x="702" y="2557"/>
                    <a:pt x="736" y="2206"/>
                  </a:cubicBezTo>
                  <a:cubicBezTo>
                    <a:pt x="819" y="1822"/>
                    <a:pt x="1621" y="836"/>
                    <a:pt x="1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6981256" y="4336491"/>
              <a:ext cx="52530" cy="103906"/>
            </a:xfrm>
            <a:custGeom>
              <a:rect b="b" l="l" r="r" t="t"/>
              <a:pathLst>
                <a:path extrusionOk="0" h="3242" w="1639">
                  <a:moveTo>
                    <a:pt x="17" y="0"/>
                  </a:moveTo>
                  <a:cubicBezTo>
                    <a:pt x="1" y="836"/>
                    <a:pt x="819" y="1822"/>
                    <a:pt x="886" y="2206"/>
                  </a:cubicBezTo>
                  <a:cubicBezTo>
                    <a:pt x="920" y="2557"/>
                    <a:pt x="920" y="2908"/>
                    <a:pt x="886" y="3242"/>
                  </a:cubicBezTo>
                  <a:lnTo>
                    <a:pt x="1638" y="32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7147820" y="4336491"/>
              <a:ext cx="52498" cy="103906"/>
            </a:xfrm>
            <a:custGeom>
              <a:rect b="b" l="l" r="r" t="t"/>
              <a:pathLst>
                <a:path extrusionOk="0" h="3242" w="1638">
                  <a:moveTo>
                    <a:pt x="17" y="0"/>
                  </a:moveTo>
                  <a:cubicBezTo>
                    <a:pt x="0" y="836"/>
                    <a:pt x="802" y="1822"/>
                    <a:pt x="886" y="2206"/>
                  </a:cubicBezTo>
                  <a:cubicBezTo>
                    <a:pt x="919" y="2557"/>
                    <a:pt x="919" y="2908"/>
                    <a:pt x="886" y="3242"/>
                  </a:cubicBezTo>
                  <a:lnTo>
                    <a:pt x="1637" y="3242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6636943" y="3822922"/>
              <a:ext cx="575682" cy="516806"/>
            </a:xfrm>
            <a:custGeom>
              <a:rect b="b" l="l" r="r" t="t"/>
              <a:pathLst>
                <a:path extrusionOk="0" h="16125" w="17962">
                  <a:moveTo>
                    <a:pt x="0" y="1"/>
                  </a:moveTo>
                  <a:lnTo>
                    <a:pt x="0" y="16125"/>
                  </a:lnTo>
                  <a:lnTo>
                    <a:pt x="17962" y="16125"/>
                  </a:lnTo>
                  <a:lnTo>
                    <a:pt x="179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7057824" y="3822922"/>
              <a:ext cx="154801" cy="516806"/>
            </a:xfrm>
            <a:custGeom>
              <a:rect b="b" l="l" r="r" t="t"/>
              <a:pathLst>
                <a:path extrusionOk="0" h="16125" w="4830">
                  <a:moveTo>
                    <a:pt x="1" y="1"/>
                  </a:moveTo>
                  <a:lnTo>
                    <a:pt x="135" y="16125"/>
                  </a:lnTo>
                  <a:lnTo>
                    <a:pt x="4830" y="16125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6663160" y="3860966"/>
              <a:ext cx="369537" cy="131213"/>
            </a:xfrm>
            <a:custGeom>
              <a:rect b="b" l="l" r="r" t="t"/>
              <a:pathLst>
                <a:path extrusionOk="0" h="4094" w="11530">
                  <a:moveTo>
                    <a:pt x="1" y="0"/>
                  </a:moveTo>
                  <a:lnTo>
                    <a:pt x="1" y="4094"/>
                  </a:lnTo>
                  <a:lnTo>
                    <a:pt x="11530" y="4094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6663160" y="4018395"/>
              <a:ext cx="369537" cy="131758"/>
            </a:xfrm>
            <a:custGeom>
              <a:rect b="b" l="l" r="r" t="t"/>
              <a:pathLst>
                <a:path extrusionOk="0" h="4111" w="1153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6663160" y="4176370"/>
              <a:ext cx="369537" cy="131758"/>
            </a:xfrm>
            <a:custGeom>
              <a:rect b="b" l="l" r="r" t="t"/>
              <a:pathLst>
                <a:path extrusionOk="0" h="4111" w="1153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6788476" y="3674050"/>
              <a:ext cx="221209" cy="148392"/>
            </a:xfrm>
            <a:custGeom>
              <a:rect b="b" l="l" r="r" t="t"/>
              <a:pathLst>
                <a:path extrusionOk="0" h="4630" w="6902">
                  <a:moveTo>
                    <a:pt x="502" y="1"/>
                  </a:moveTo>
                  <a:lnTo>
                    <a:pt x="1" y="4629"/>
                  </a:lnTo>
                  <a:lnTo>
                    <a:pt x="6383" y="4629"/>
                  </a:lnTo>
                  <a:lnTo>
                    <a:pt x="69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6797578" y="3684787"/>
              <a:ext cx="199255" cy="129610"/>
            </a:xfrm>
            <a:custGeom>
              <a:rect b="b" l="l" r="r" t="t"/>
              <a:pathLst>
                <a:path extrusionOk="0" h="4044" w="6217">
                  <a:moveTo>
                    <a:pt x="485" y="0"/>
                  </a:moveTo>
                  <a:lnTo>
                    <a:pt x="1" y="4043"/>
                  </a:lnTo>
                  <a:lnTo>
                    <a:pt x="5748" y="4043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6834531" y="3706741"/>
              <a:ext cx="122143" cy="85702"/>
            </a:xfrm>
            <a:custGeom>
              <a:rect b="b" l="l" r="r" t="t"/>
              <a:pathLst>
                <a:path extrusionOk="0" h="2674" w="3811">
                  <a:moveTo>
                    <a:pt x="301" y="0"/>
                  </a:moveTo>
                  <a:lnTo>
                    <a:pt x="1" y="2673"/>
                  </a:lnTo>
                  <a:lnTo>
                    <a:pt x="3626" y="2673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6993051" y="3737797"/>
              <a:ext cx="51953" cy="85157"/>
            </a:xfrm>
            <a:custGeom>
              <a:rect b="b" l="l" r="r" t="t"/>
              <a:pathLst>
                <a:path extrusionOk="0" h="2657" w="1621">
                  <a:moveTo>
                    <a:pt x="301" y="0"/>
                  </a:moveTo>
                  <a:lnTo>
                    <a:pt x="0" y="2640"/>
                  </a:lnTo>
                  <a:lnTo>
                    <a:pt x="1621" y="265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6829724" y="3919873"/>
              <a:ext cx="31601" cy="27082"/>
            </a:xfrm>
            <a:custGeom>
              <a:rect b="b" l="l" r="r" t="t"/>
              <a:pathLst>
                <a:path extrusionOk="0" h="845" w="986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6829724" y="4079450"/>
              <a:ext cx="31601" cy="26986"/>
            </a:xfrm>
            <a:custGeom>
              <a:rect b="b" l="l" r="r" t="t"/>
              <a:pathLst>
                <a:path extrusionOk="0" h="842" w="986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3" y="804"/>
                    <a:pt x="456" y="841"/>
                    <a:pt x="558" y="841"/>
                  </a:cubicBezTo>
                  <a:cubicBezTo>
                    <a:pt x="776" y="841"/>
                    <a:pt x="986" y="669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6829724" y="4238483"/>
              <a:ext cx="31601" cy="27114"/>
            </a:xfrm>
            <a:custGeom>
              <a:rect b="b" l="l" r="r" t="t"/>
              <a:pathLst>
                <a:path extrusionOk="0" h="846" w="986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6705466" y="2979494"/>
              <a:ext cx="335820" cy="426297"/>
            </a:xfrm>
            <a:custGeom>
              <a:rect b="b" l="l" r="r" t="t"/>
              <a:pathLst>
                <a:path extrusionOk="0" h="13301" w="10478">
                  <a:moveTo>
                    <a:pt x="1" y="1"/>
                  </a:moveTo>
                  <a:lnTo>
                    <a:pt x="285" y="13267"/>
                  </a:lnTo>
                  <a:lnTo>
                    <a:pt x="10477" y="13301"/>
                  </a:lnTo>
                  <a:lnTo>
                    <a:pt x="10193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6725273" y="2993981"/>
              <a:ext cx="294027" cy="389343"/>
            </a:xfrm>
            <a:custGeom>
              <a:rect b="b" l="l" r="r" t="t"/>
              <a:pathLst>
                <a:path extrusionOk="0" h="12148" w="9174">
                  <a:moveTo>
                    <a:pt x="1" y="0"/>
                  </a:moveTo>
                  <a:lnTo>
                    <a:pt x="252" y="12030"/>
                  </a:lnTo>
                  <a:lnTo>
                    <a:pt x="9174" y="12147"/>
                  </a:lnTo>
                  <a:lnTo>
                    <a:pt x="8907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6772419" y="3056094"/>
              <a:ext cx="195473" cy="269380"/>
            </a:xfrm>
            <a:custGeom>
              <a:rect b="b" l="l" r="r" t="t"/>
              <a:pathLst>
                <a:path extrusionOk="0" h="8405" w="6099">
                  <a:moveTo>
                    <a:pt x="0" y="0"/>
                  </a:moveTo>
                  <a:lnTo>
                    <a:pt x="184" y="8405"/>
                  </a:lnTo>
                  <a:lnTo>
                    <a:pt x="6099" y="8288"/>
                  </a:lnTo>
                  <a:lnTo>
                    <a:pt x="5915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6772419" y="3056094"/>
              <a:ext cx="192268" cy="269380"/>
            </a:xfrm>
            <a:custGeom>
              <a:rect b="b" l="l" r="r" t="t"/>
              <a:pathLst>
                <a:path extrusionOk="0" h="8405" w="5999">
                  <a:moveTo>
                    <a:pt x="0" y="0"/>
                  </a:moveTo>
                  <a:lnTo>
                    <a:pt x="184" y="8405"/>
                  </a:lnTo>
                  <a:lnTo>
                    <a:pt x="5999" y="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8150280" y="2757805"/>
              <a:ext cx="294027" cy="374344"/>
            </a:xfrm>
            <a:custGeom>
              <a:rect b="b" l="l" r="r" t="t"/>
              <a:pathLst>
                <a:path extrusionOk="0" h="11680" w="9174">
                  <a:moveTo>
                    <a:pt x="0" y="1"/>
                  </a:moveTo>
                  <a:lnTo>
                    <a:pt x="234" y="11646"/>
                  </a:lnTo>
                  <a:lnTo>
                    <a:pt x="9173" y="11680"/>
                  </a:lnTo>
                  <a:lnTo>
                    <a:pt x="9173" y="11680"/>
                  </a:lnTo>
                  <a:lnTo>
                    <a:pt x="8923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8167427" y="2770657"/>
              <a:ext cx="257586" cy="341685"/>
            </a:xfrm>
            <a:custGeom>
              <a:rect b="b" l="l" r="r" t="t"/>
              <a:pathLst>
                <a:path extrusionOk="0" h="10661" w="8037">
                  <a:moveTo>
                    <a:pt x="0" y="1"/>
                  </a:moveTo>
                  <a:lnTo>
                    <a:pt x="217" y="10560"/>
                  </a:lnTo>
                  <a:lnTo>
                    <a:pt x="8037" y="10661"/>
                  </a:lnTo>
                  <a:lnTo>
                    <a:pt x="7820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8208643" y="2825270"/>
              <a:ext cx="171403" cy="236753"/>
            </a:xfrm>
            <a:custGeom>
              <a:rect b="b" l="l" r="r" t="t"/>
              <a:pathLst>
                <a:path extrusionOk="0" h="7387" w="5348">
                  <a:moveTo>
                    <a:pt x="1" y="1"/>
                  </a:moveTo>
                  <a:lnTo>
                    <a:pt x="168" y="7386"/>
                  </a:lnTo>
                  <a:lnTo>
                    <a:pt x="5347" y="7269"/>
                  </a:lnTo>
                  <a:lnTo>
                    <a:pt x="5197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8208643" y="2825270"/>
              <a:ext cx="168711" cy="236753"/>
            </a:xfrm>
            <a:custGeom>
              <a:rect b="b" l="l" r="r" t="t"/>
              <a:pathLst>
                <a:path extrusionOk="0" h="7387" w="5264">
                  <a:moveTo>
                    <a:pt x="1" y="1"/>
                  </a:moveTo>
                  <a:lnTo>
                    <a:pt x="168" y="7386"/>
                  </a:lnTo>
                  <a:lnTo>
                    <a:pt x="5264" y="3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8114416" y="4163518"/>
              <a:ext cx="72305" cy="166051"/>
            </a:xfrm>
            <a:custGeom>
              <a:rect b="b" l="l" r="r" t="t"/>
              <a:pathLst>
                <a:path extrusionOk="0" h="5181" w="2256">
                  <a:moveTo>
                    <a:pt x="33" y="0"/>
                  </a:moveTo>
                  <a:cubicBezTo>
                    <a:pt x="0" y="117"/>
                    <a:pt x="1337" y="5180"/>
                    <a:pt x="1337" y="5180"/>
                  </a:cubicBezTo>
                  <a:lnTo>
                    <a:pt x="2256" y="499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8284153" y="4140474"/>
              <a:ext cx="89996" cy="189095"/>
            </a:xfrm>
            <a:custGeom>
              <a:rect b="b" l="l" r="r" t="t"/>
              <a:pathLst>
                <a:path extrusionOk="0" h="5900" w="2808">
                  <a:moveTo>
                    <a:pt x="1822" y="1"/>
                  </a:moveTo>
                  <a:lnTo>
                    <a:pt x="1" y="5899"/>
                  </a:lnTo>
                  <a:lnTo>
                    <a:pt x="1070" y="5899"/>
                  </a:lnTo>
                  <a:lnTo>
                    <a:pt x="2808" y="41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8329151" y="4111052"/>
              <a:ext cx="99099" cy="218517"/>
            </a:xfrm>
            <a:custGeom>
              <a:rect b="b" l="l" r="r" t="t"/>
              <a:pathLst>
                <a:path extrusionOk="0" h="6818" w="3092">
                  <a:moveTo>
                    <a:pt x="2089" y="0"/>
                  </a:moveTo>
                  <a:lnTo>
                    <a:pt x="0" y="6817"/>
                  </a:lnTo>
                  <a:lnTo>
                    <a:pt x="1069" y="6817"/>
                  </a:lnTo>
                  <a:lnTo>
                    <a:pt x="3091" y="434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8136370" y="4316140"/>
              <a:ext cx="237779" cy="118361"/>
            </a:xfrm>
            <a:custGeom>
              <a:rect b="b" l="l" r="r" t="t"/>
              <a:pathLst>
                <a:path extrusionOk="0" h="3693" w="7419">
                  <a:moveTo>
                    <a:pt x="0" y="0"/>
                  </a:moveTo>
                  <a:lnTo>
                    <a:pt x="1069" y="3693"/>
                  </a:lnTo>
                  <a:lnTo>
                    <a:pt x="6433" y="36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8139575" y="4071951"/>
              <a:ext cx="85702" cy="244221"/>
            </a:xfrm>
            <a:custGeom>
              <a:rect b="b" l="l" r="r" t="t"/>
              <a:pathLst>
                <a:path extrusionOk="0" h="7620" w="2674">
                  <a:moveTo>
                    <a:pt x="0" y="0"/>
                  </a:moveTo>
                  <a:lnTo>
                    <a:pt x="17" y="50"/>
                  </a:lnTo>
                  <a:lnTo>
                    <a:pt x="1253" y="5431"/>
                  </a:lnTo>
                  <a:cubicBezTo>
                    <a:pt x="1404" y="6099"/>
                    <a:pt x="1538" y="6650"/>
                    <a:pt x="1621" y="7035"/>
                  </a:cubicBezTo>
                  <a:cubicBezTo>
                    <a:pt x="1671" y="7218"/>
                    <a:pt x="1705" y="7369"/>
                    <a:pt x="1721" y="7469"/>
                  </a:cubicBezTo>
                  <a:cubicBezTo>
                    <a:pt x="1738" y="7519"/>
                    <a:pt x="1755" y="7553"/>
                    <a:pt x="1755" y="7586"/>
                  </a:cubicBezTo>
                  <a:cubicBezTo>
                    <a:pt x="1755" y="7603"/>
                    <a:pt x="1771" y="7619"/>
                    <a:pt x="1771" y="7619"/>
                  </a:cubicBezTo>
                  <a:cubicBezTo>
                    <a:pt x="1771" y="7603"/>
                    <a:pt x="1771" y="7603"/>
                    <a:pt x="1771" y="7586"/>
                  </a:cubicBezTo>
                  <a:cubicBezTo>
                    <a:pt x="1755" y="7553"/>
                    <a:pt x="1755" y="7519"/>
                    <a:pt x="1738" y="7469"/>
                  </a:cubicBezTo>
                  <a:lnTo>
                    <a:pt x="1654" y="7035"/>
                  </a:lnTo>
                  <a:cubicBezTo>
                    <a:pt x="1554" y="6650"/>
                    <a:pt x="1437" y="6099"/>
                    <a:pt x="1287" y="5414"/>
                  </a:cubicBezTo>
                  <a:cubicBezTo>
                    <a:pt x="988" y="4051"/>
                    <a:pt x="556" y="2159"/>
                    <a:pt x="91" y="67"/>
                  </a:cubicBezTo>
                  <a:lnTo>
                    <a:pt x="956" y="67"/>
                  </a:lnTo>
                  <a:lnTo>
                    <a:pt x="2156" y="5431"/>
                  </a:lnTo>
                  <a:cubicBezTo>
                    <a:pt x="2306" y="6099"/>
                    <a:pt x="2440" y="6650"/>
                    <a:pt x="2523" y="7035"/>
                  </a:cubicBezTo>
                  <a:cubicBezTo>
                    <a:pt x="2573" y="7218"/>
                    <a:pt x="2607" y="7369"/>
                    <a:pt x="2624" y="7469"/>
                  </a:cubicBezTo>
                  <a:cubicBezTo>
                    <a:pt x="2640" y="7519"/>
                    <a:pt x="2657" y="7553"/>
                    <a:pt x="2657" y="7586"/>
                  </a:cubicBezTo>
                  <a:cubicBezTo>
                    <a:pt x="2657" y="7603"/>
                    <a:pt x="2657" y="7619"/>
                    <a:pt x="2674" y="7619"/>
                  </a:cubicBezTo>
                  <a:cubicBezTo>
                    <a:pt x="2674" y="7603"/>
                    <a:pt x="2674" y="7603"/>
                    <a:pt x="2674" y="7586"/>
                  </a:cubicBezTo>
                  <a:cubicBezTo>
                    <a:pt x="2657" y="7553"/>
                    <a:pt x="2657" y="7519"/>
                    <a:pt x="2640" y="7469"/>
                  </a:cubicBezTo>
                  <a:cubicBezTo>
                    <a:pt x="2624" y="7369"/>
                    <a:pt x="2590" y="7218"/>
                    <a:pt x="2557" y="7035"/>
                  </a:cubicBezTo>
                  <a:cubicBezTo>
                    <a:pt x="2473" y="6650"/>
                    <a:pt x="2356" y="6099"/>
                    <a:pt x="2206" y="5414"/>
                  </a:cubicBezTo>
                  <a:cubicBezTo>
                    <a:pt x="1905" y="4044"/>
                    <a:pt x="1487" y="2139"/>
                    <a:pt x="1020" y="34"/>
                  </a:cubicBezTo>
                  <a:lnTo>
                    <a:pt x="102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7078176" y="2889530"/>
              <a:ext cx="1006274" cy="1378983"/>
            </a:xfrm>
            <a:custGeom>
              <a:rect b="b" l="l" r="r" t="t"/>
              <a:pathLst>
                <a:path extrusionOk="0" h="43026" w="31397">
                  <a:moveTo>
                    <a:pt x="1" y="1"/>
                  </a:moveTo>
                  <a:lnTo>
                    <a:pt x="1" y="43025"/>
                  </a:lnTo>
                  <a:lnTo>
                    <a:pt x="31396" y="43025"/>
                  </a:lnTo>
                  <a:lnTo>
                    <a:pt x="313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7162275" y="2945233"/>
              <a:ext cx="882529" cy="1241329"/>
            </a:xfrm>
            <a:custGeom>
              <a:rect b="b" l="l" r="r" t="t"/>
              <a:pathLst>
                <a:path extrusionOk="0" h="38731" w="27536">
                  <a:moveTo>
                    <a:pt x="0" y="1"/>
                  </a:moveTo>
                  <a:lnTo>
                    <a:pt x="0" y="38731"/>
                  </a:lnTo>
                  <a:lnTo>
                    <a:pt x="27536" y="38731"/>
                  </a:lnTo>
                  <a:lnTo>
                    <a:pt x="27536" y="33902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7155833" y="2928631"/>
              <a:ext cx="875061" cy="1234919"/>
            </a:xfrm>
            <a:custGeom>
              <a:rect b="b" l="l" r="r" t="t"/>
              <a:pathLst>
                <a:path extrusionOk="0" h="38531" w="27303">
                  <a:moveTo>
                    <a:pt x="1" y="1"/>
                  </a:moveTo>
                  <a:lnTo>
                    <a:pt x="1" y="38530"/>
                  </a:lnTo>
                  <a:lnTo>
                    <a:pt x="27302" y="38530"/>
                  </a:lnTo>
                  <a:lnTo>
                    <a:pt x="27302" y="33735"/>
                  </a:lnTo>
                  <a:lnTo>
                    <a:pt x="27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7139776" y="2931836"/>
              <a:ext cx="882561" cy="1217259"/>
            </a:xfrm>
            <a:custGeom>
              <a:rect b="b" l="l" r="r" t="t"/>
              <a:pathLst>
                <a:path extrusionOk="0" h="37980" w="27537">
                  <a:moveTo>
                    <a:pt x="0" y="1"/>
                  </a:moveTo>
                  <a:lnTo>
                    <a:pt x="0" y="37979"/>
                  </a:lnTo>
                  <a:lnTo>
                    <a:pt x="21722" y="37979"/>
                  </a:lnTo>
                  <a:lnTo>
                    <a:pt x="24879" y="35423"/>
                  </a:lnTo>
                  <a:lnTo>
                    <a:pt x="27536" y="33251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7138686" y="2930778"/>
              <a:ext cx="884708" cy="1219374"/>
            </a:xfrm>
            <a:custGeom>
              <a:rect b="b" l="l" r="r" t="t"/>
              <a:pathLst>
                <a:path extrusionOk="0" h="38046" w="27604">
                  <a:moveTo>
                    <a:pt x="25080" y="35322"/>
                  </a:moveTo>
                  <a:lnTo>
                    <a:pt x="25080" y="35322"/>
                  </a:lnTo>
                  <a:cubicBezTo>
                    <a:pt x="24963" y="35406"/>
                    <a:pt x="24897" y="35456"/>
                    <a:pt x="24897" y="35456"/>
                  </a:cubicBezTo>
                  <a:lnTo>
                    <a:pt x="24913" y="35456"/>
                  </a:lnTo>
                  <a:cubicBezTo>
                    <a:pt x="24913" y="35456"/>
                    <a:pt x="24964" y="35406"/>
                    <a:pt x="25080" y="35322"/>
                  </a:cubicBezTo>
                  <a:close/>
                  <a:moveTo>
                    <a:pt x="24897" y="35456"/>
                  </a:moveTo>
                  <a:lnTo>
                    <a:pt x="24897" y="35456"/>
                  </a:lnTo>
                  <a:cubicBezTo>
                    <a:pt x="24897" y="35456"/>
                    <a:pt x="24830" y="35506"/>
                    <a:pt x="24713" y="35623"/>
                  </a:cubicBezTo>
                  <a:cubicBezTo>
                    <a:pt x="24847" y="35506"/>
                    <a:pt x="24897" y="35456"/>
                    <a:pt x="24897" y="35456"/>
                  </a:cubicBezTo>
                  <a:close/>
                  <a:moveTo>
                    <a:pt x="1" y="0"/>
                  </a:moveTo>
                  <a:lnTo>
                    <a:pt x="1" y="34"/>
                  </a:lnTo>
                  <a:cubicBezTo>
                    <a:pt x="1" y="14320"/>
                    <a:pt x="1" y="27486"/>
                    <a:pt x="1" y="38012"/>
                  </a:cubicBezTo>
                  <a:lnTo>
                    <a:pt x="1" y="38046"/>
                  </a:lnTo>
                  <a:lnTo>
                    <a:pt x="34" y="38046"/>
                  </a:lnTo>
                  <a:lnTo>
                    <a:pt x="21756" y="38029"/>
                  </a:lnTo>
                  <a:lnTo>
                    <a:pt x="21772" y="38029"/>
                  </a:lnTo>
                  <a:lnTo>
                    <a:pt x="24128" y="36108"/>
                  </a:lnTo>
                  <a:lnTo>
                    <a:pt x="24713" y="35623"/>
                  </a:lnTo>
                  <a:lnTo>
                    <a:pt x="24713" y="35623"/>
                  </a:lnTo>
                  <a:lnTo>
                    <a:pt x="24111" y="36091"/>
                  </a:lnTo>
                  <a:lnTo>
                    <a:pt x="21756" y="38012"/>
                  </a:lnTo>
                  <a:lnTo>
                    <a:pt x="68" y="37996"/>
                  </a:lnTo>
                  <a:lnTo>
                    <a:pt x="68" y="37996"/>
                  </a:lnTo>
                  <a:cubicBezTo>
                    <a:pt x="68" y="27480"/>
                    <a:pt x="68" y="14333"/>
                    <a:pt x="68" y="67"/>
                  </a:cubicBezTo>
                  <a:lnTo>
                    <a:pt x="27553" y="67"/>
                  </a:lnTo>
                  <a:cubicBezTo>
                    <a:pt x="27553" y="15707"/>
                    <a:pt x="27570" y="27841"/>
                    <a:pt x="27570" y="33284"/>
                  </a:cubicBezTo>
                  <a:lnTo>
                    <a:pt x="25582" y="34905"/>
                  </a:lnTo>
                  <a:lnTo>
                    <a:pt x="25081" y="35322"/>
                  </a:lnTo>
                  <a:lnTo>
                    <a:pt x="25582" y="34921"/>
                  </a:lnTo>
                  <a:lnTo>
                    <a:pt x="27587" y="33301"/>
                  </a:lnTo>
                  <a:cubicBezTo>
                    <a:pt x="27587" y="27837"/>
                    <a:pt x="27604" y="15690"/>
                    <a:pt x="27604" y="34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7400566" y="2846711"/>
              <a:ext cx="361492" cy="123713"/>
            </a:xfrm>
            <a:custGeom>
              <a:rect b="b" l="l" r="r" t="t"/>
              <a:pathLst>
                <a:path extrusionOk="0" h="3860" w="11279">
                  <a:moveTo>
                    <a:pt x="1922" y="0"/>
                  </a:moveTo>
                  <a:cubicBezTo>
                    <a:pt x="869" y="0"/>
                    <a:pt x="0" y="852"/>
                    <a:pt x="0" y="1905"/>
                  </a:cubicBezTo>
                  <a:lnTo>
                    <a:pt x="0" y="3860"/>
                  </a:lnTo>
                  <a:lnTo>
                    <a:pt x="11279" y="3860"/>
                  </a:lnTo>
                  <a:lnTo>
                    <a:pt x="11279" y="1838"/>
                  </a:lnTo>
                  <a:cubicBezTo>
                    <a:pt x="11279" y="819"/>
                    <a:pt x="10460" y="0"/>
                    <a:pt x="944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7476076" y="2779759"/>
              <a:ext cx="207812" cy="66985"/>
            </a:xfrm>
            <a:custGeom>
              <a:rect b="b" l="l" r="r" t="t"/>
              <a:pathLst>
                <a:path extrusionOk="0" h="2090" w="6484">
                  <a:moveTo>
                    <a:pt x="0" y="1"/>
                  </a:moveTo>
                  <a:lnTo>
                    <a:pt x="418" y="2089"/>
                  </a:lnTo>
                  <a:lnTo>
                    <a:pt x="6132" y="2089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7231887" y="3125707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7443930" y="3160513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7443930" y="319156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7443930" y="3222626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7443930" y="3253137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7231887" y="3354896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7261854" y="3364543"/>
              <a:ext cx="145699" cy="114611"/>
            </a:xfrm>
            <a:custGeom>
              <a:rect b="b" l="l" r="r" t="t"/>
              <a:pathLst>
                <a:path extrusionOk="0" h="3576" w="4546">
                  <a:moveTo>
                    <a:pt x="3994" y="0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7443930" y="3389702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7443930" y="342075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7443930" y="3451815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7443930" y="348235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7231887" y="3576586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5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5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7261854" y="3586233"/>
              <a:ext cx="145699" cy="114643"/>
            </a:xfrm>
            <a:custGeom>
              <a:rect b="b" l="l" r="r" t="t"/>
              <a:pathLst>
                <a:path extrusionOk="0" h="3577" w="4546">
                  <a:moveTo>
                    <a:pt x="3994" y="1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3"/>
                  </a:lnTo>
                  <a:lnTo>
                    <a:pt x="1588" y="3576"/>
                  </a:lnTo>
                  <a:lnTo>
                    <a:pt x="4546" y="669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7443930" y="3611392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7443930" y="3642481"/>
              <a:ext cx="462193" cy="2147"/>
            </a:xfrm>
            <a:custGeom>
              <a:rect b="b" l="l" r="r" t="t"/>
              <a:pathLst>
                <a:path extrusionOk="0" h="67" w="14421">
                  <a:moveTo>
                    <a:pt x="7219" y="0"/>
                  </a:moveTo>
                  <a:cubicBezTo>
                    <a:pt x="3226" y="0"/>
                    <a:pt x="1" y="17"/>
                    <a:pt x="1" y="33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3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7443930" y="3673537"/>
              <a:ext cx="462193" cy="2147"/>
            </a:xfrm>
            <a:custGeom>
              <a:rect b="b" l="l" r="r" t="t"/>
              <a:pathLst>
                <a:path extrusionOk="0" h="67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7443930" y="370404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67"/>
                    <a:pt x="3226" y="67"/>
                    <a:pt x="7219" y="67"/>
                  </a:cubicBezTo>
                  <a:cubicBezTo>
                    <a:pt x="11196" y="67"/>
                    <a:pt x="14420" y="67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7231887" y="3790808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7261854" y="3800455"/>
              <a:ext cx="145699" cy="114611"/>
            </a:xfrm>
            <a:custGeom>
              <a:rect b="b" l="l" r="r" t="t"/>
              <a:pathLst>
                <a:path extrusionOk="0" h="3576" w="4546">
                  <a:moveTo>
                    <a:pt x="3994" y="0"/>
                  </a:moveTo>
                  <a:lnTo>
                    <a:pt x="1638" y="2272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7443930" y="3825614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7443930" y="3856671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7443930" y="3887727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7443930" y="391823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7766866" y="3947693"/>
              <a:ext cx="96951" cy="200313"/>
            </a:xfrm>
            <a:custGeom>
              <a:rect b="b" l="l" r="r" t="t"/>
              <a:pathLst>
                <a:path extrusionOk="0" h="6250" w="3025">
                  <a:moveTo>
                    <a:pt x="3024" y="1"/>
                  </a:moveTo>
                  <a:lnTo>
                    <a:pt x="0" y="6250"/>
                  </a:lnTo>
                  <a:lnTo>
                    <a:pt x="2156" y="625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7835934" y="3948783"/>
              <a:ext cx="186403" cy="200313"/>
            </a:xfrm>
            <a:custGeom>
              <a:rect b="b" l="l" r="r" t="t"/>
              <a:pathLst>
                <a:path extrusionOk="0" h="6250" w="5816">
                  <a:moveTo>
                    <a:pt x="869" y="0"/>
                  </a:moveTo>
                  <a:lnTo>
                    <a:pt x="1" y="6249"/>
                  </a:lnTo>
                  <a:lnTo>
                    <a:pt x="1" y="6249"/>
                  </a:lnTo>
                  <a:lnTo>
                    <a:pt x="5815" y="153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7835934" y="3947693"/>
              <a:ext cx="189063" cy="201402"/>
            </a:xfrm>
            <a:custGeom>
              <a:rect b="b" l="l" r="r" t="t"/>
              <a:pathLst>
                <a:path extrusionOk="0" h="6284" w="5899">
                  <a:moveTo>
                    <a:pt x="17" y="6201"/>
                  </a:moveTo>
                  <a:cubicBezTo>
                    <a:pt x="14" y="6220"/>
                    <a:pt x="11" y="6237"/>
                    <a:pt x="8" y="6251"/>
                  </a:cubicBezTo>
                  <a:lnTo>
                    <a:pt x="8" y="6251"/>
                  </a:lnTo>
                  <a:cubicBezTo>
                    <a:pt x="14" y="6235"/>
                    <a:pt x="16" y="6221"/>
                    <a:pt x="17" y="6201"/>
                  </a:cubicBezTo>
                  <a:close/>
                  <a:moveTo>
                    <a:pt x="8" y="6251"/>
                  </a:moveTo>
                  <a:cubicBezTo>
                    <a:pt x="6" y="6256"/>
                    <a:pt x="3" y="6261"/>
                    <a:pt x="1" y="6267"/>
                  </a:cubicBezTo>
                  <a:cubicBezTo>
                    <a:pt x="1" y="6267"/>
                    <a:pt x="1" y="6283"/>
                    <a:pt x="1" y="6283"/>
                  </a:cubicBezTo>
                  <a:cubicBezTo>
                    <a:pt x="3" y="6274"/>
                    <a:pt x="5" y="6263"/>
                    <a:pt x="8" y="6251"/>
                  </a:cubicBezTo>
                  <a:close/>
                  <a:moveTo>
                    <a:pt x="836" y="1"/>
                  </a:moveTo>
                  <a:lnTo>
                    <a:pt x="836" y="34"/>
                  </a:lnTo>
                  <a:cubicBezTo>
                    <a:pt x="585" y="1856"/>
                    <a:pt x="385" y="3426"/>
                    <a:pt x="234" y="4546"/>
                  </a:cubicBezTo>
                  <a:cubicBezTo>
                    <a:pt x="168" y="5097"/>
                    <a:pt x="101" y="5531"/>
                    <a:pt x="67" y="5832"/>
                  </a:cubicBezTo>
                  <a:cubicBezTo>
                    <a:pt x="51" y="5983"/>
                    <a:pt x="34" y="6100"/>
                    <a:pt x="17" y="6166"/>
                  </a:cubicBezTo>
                  <a:cubicBezTo>
                    <a:pt x="17" y="6180"/>
                    <a:pt x="17" y="6192"/>
                    <a:pt x="17" y="6201"/>
                  </a:cubicBezTo>
                  <a:lnTo>
                    <a:pt x="17" y="6201"/>
                  </a:lnTo>
                  <a:cubicBezTo>
                    <a:pt x="55" y="5983"/>
                    <a:pt x="124" y="5445"/>
                    <a:pt x="268" y="4512"/>
                  </a:cubicBezTo>
                  <a:cubicBezTo>
                    <a:pt x="417" y="3419"/>
                    <a:pt x="632" y="1882"/>
                    <a:pt x="896" y="81"/>
                  </a:cubicBezTo>
                  <a:lnTo>
                    <a:pt x="896" y="81"/>
                  </a:lnTo>
                  <a:lnTo>
                    <a:pt x="3894" y="1003"/>
                  </a:lnTo>
                  <a:lnTo>
                    <a:pt x="5758" y="1571"/>
                  </a:lnTo>
                  <a:lnTo>
                    <a:pt x="5758" y="1571"/>
                  </a:lnTo>
                  <a:lnTo>
                    <a:pt x="1671" y="4913"/>
                  </a:lnTo>
                  <a:lnTo>
                    <a:pt x="1" y="6283"/>
                  </a:lnTo>
                  <a:cubicBezTo>
                    <a:pt x="1" y="6283"/>
                    <a:pt x="17" y="6283"/>
                    <a:pt x="34" y="6267"/>
                  </a:cubicBezTo>
                  <a:lnTo>
                    <a:pt x="118" y="6200"/>
                  </a:lnTo>
                  <a:lnTo>
                    <a:pt x="435" y="5949"/>
                  </a:lnTo>
                  <a:lnTo>
                    <a:pt x="1655" y="4963"/>
                  </a:lnTo>
                  <a:lnTo>
                    <a:pt x="5849" y="1588"/>
                  </a:lnTo>
                  <a:lnTo>
                    <a:pt x="5899" y="1555"/>
                  </a:lnTo>
                  <a:lnTo>
                    <a:pt x="5832" y="1538"/>
                  </a:lnTo>
                  <a:lnTo>
                    <a:pt x="3927" y="937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7658152" y="2779759"/>
              <a:ext cx="25736" cy="66985"/>
            </a:xfrm>
            <a:custGeom>
              <a:rect b="b" l="l" r="r" t="t"/>
              <a:pathLst>
                <a:path extrusionOk="0" h="2090" w="803">
                  <a:moveTo>
                    <a:pt x="368" y="1"/>
                  </a:moveTo>
                  <a:lnTo>
                    <a:pt x="0" y="2089"/>
                  </a:lnTo>
                  <a:lnTo>
                    <a:pt x="451" y="208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7028915" y="3262304"/>
              <a:ext cx="108201" cy="222331"/>
            </a:xfrm>
            <a:custGeom>
              <a:rect b="b" l="l" r="r" t="t"/>
              <a:pathLst>
                <a:path extrusionOk="0" h="6937" w="3376">
                  <a:moveTo>
                    <a:pt x="1863" y="0"/>
                  </a:moveTo>
                  <a:cubicBezTo>
                    <a:pt x="1213" y="0"/>
                    <a:pt x="565" y="191"/>
                    <a:pt x="1" y="567"/>
                  </a:cubicBezTo>
                  <a:lnTo>
                    <a:pt x="68" y="3926"/>
                  </a:lnTo>
                  <a:lnTo>
                    <a:pt x="68" y="5713"/>
                  </a:lnTo>
                  <a:cubicBezTo>
                    <a:pt x="68" y="6315"/>
                    <a:pt x="385" y="6883"/>
                    <a:pt x="987" y="6933"/>
                  </a:cubicBezTo>
                  <a:cubicBezTo>
                    <a:pt x="1017" y="6935"/>
                    <a:pt x="1047" y="6937"/>
                    <a:pt x="1076" y="6937"/>
                  </a:cubicBezTo>
                  <a:cubicBezTo>
                    <a:pt x="1690" y="6937"/>
                    <a:pt x="2208" y="6451"/>
                    <a:pt x="2240" y="5814"/>
                  </a:cubicBezTo>
                  <a:cubicBezTo>
                    <a:pt x="2256" y="5179"/>
                    <a:pt x="2290" y="4544"/>
                    <a:pt x="2290" y="4544"/>
                  </a:cubicBezTo>
                  <a:cubicBezTo>
                    <a:pt x="2290" y="4544"/>
                    <a:pt x="3242" y="4460"/>
                    <a:pt x="3309" y="3508"/>
                  </a:cubicBezTo>
                  <a:cubicBezTo>
                    <a:pt x="3376" y="2555"/>
                    <a:pt x="3342" y="350"/>
                    <a:pt x="3342" y="350"/>
                  </a:cubicBezTo>
                  <a:cubicBezTo>
                    <a:pt x="2874" y="116"/>
                    <a:pt x="2368" y="0"/>
                    <a:pt x="18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7012858" y="3237048"/>
              <a:ext cx="149449" cy="180217"/>
            </a:xfrm>
            <a:custGeom>
              <a:rect b="b" l="l" r="r" t="t"/>
              <a:pathLst>
                <a:path extrusionOk="0" h="5623" w="4663">
                  <a:moveTo>
                    <a:pt x="2874" y="3126"/>
                  </a:moveTo>
                  <a:lnTo>
                    <a:pt x="2874" y="3126"/>
                  </a:lnTo>
                  <a:cubicBezTo>
                    <a:pt x="2869" y="3126"/>
                    <a:pt x="2863" y="3126"/>
                    <a:pt x="2858" y="3126"/>
                  </a:cubicBezTo>
                  <a:lnTo>
                    <a:pt x="2874" y="3126"/>
                  </a:lnTo>
                  <a:cubicBezTo>
                    <a:pt x="2874" y="3126"/>
                    <a:pt x="2874" y="3126"/>
                    <a:pt x="2874" y="3126"/>
                  </a:cubicBezTo>
                  <a:close/>
                  <a:moveTo>
                    <a:pt x="2759" y="0"/>
                  </a:moveTo>
                  <a:cubicBezTo>
                    <a:pt x="2548" y="0"/>
                    <a:pt x="2340" y="56"/>
                    <a:pt x="2156" y="169"/>
                  </a:cubicBezTo>
                  <a:cubicBezTo>
                    <a:pt x="1872" y="353"/>
                    <a:pt x="1571" y="520"/>
                    <a:pt x="1254" y="653"/>
                  </a:cubicBezTo>
                  <a:cubicBezTo>
                    <a:pt x="986" y="737"/>
                    <a:pt x="686" y="754"/>
                    <a:pt x="452" y="904"/>
                  </a:cubicBezTo>
                  <a:cubicBezTo>
                    <a:pt x="251" y="1054"/>
                    <a:pt x="117" y="1272"/>
                    <a:pt x="67" y="1522"/>
                  </a:cubicBezTo>
                  <a:cubicBezTo>
                    <a:pt x="17" y="1773"/>
                    <a:pt x="0" y="2023"/>
                    <a:pt x="17" y="2274"/>
                  </a:cubicBezTo>
                  <a:cubicBezTo>
                    <a:pt x="34" y="2976"/>
                    <a:pt x="34" y="3678"/>
                    <a:pt x="51" y="4379"/>
                  </a:cubicBezTo>
                  <a:cubicBezTo>
                    <a:pt x="34" y="4680"/>
                    <a:pt x="101" y="4981"/>
                    <a:pt x="251" y="5231"/>
                  </a:cubicBezTo>
                  <a:cubicBezTo>
                    <a:pt x="454" y="5521"/>
                    <a:pt x="833" y="5623"/>
                    <a:pt x="1191" y="5623"/>
                  </a:cubicBezTo>
                  <a:cubicBezTo>
                    <a:pt x="1246" y="5623"/>
                    <a:pt x="1301" y="5620"/>
                    <a:pt x="1354" y="5616"/>
                  </a:cubicBezTo>
                  <a:cubicBezTo>
                    <a:pt x="1772" y="5566"/>
                    <a:pt x="2156" y="5382"/>
                    <a:pt x="2457" y="5081"/>
                  </a:cubicBezTo>
                  <a:cubicBezTo>
                    <a:pt x="2624" y="4914"/>
                    <a:pt x="2741" y="4680"/>
                    <a:pt x="2791" y="4429"/>
                  </a:cubicBezTo>
                  <a:cubicBezTo>
                    <a:pt x="2808" y="4246"/>
                    <a:pt x="2674" y="4079"/>
                    <a:pt x="2507" y="4028"/>
                  </a:cubicBezTo>
                  <a:cubicBezTo>
                    <a:pt x="2306" y="3978"/>
                    <a:pt x="2139" y="3861"/>
                    <a:pt x="2039" y="3678"/>
                  </a:cubicBezTo>
                  <a:cubicBezTo>
                    <a:pt x="1922" y="3427"/>
                    <a:pt x="1989" y="3143"/>
                    <a:pt x="2223" y="2993"/>
                  </a:cubicBezTo>
                  <a:cubicBezTo>
                    <a:pt x="2300" y="2945"/>
                    <a:pt x="2385" y="2923"/>
                    <a:pt x="2470" y="2923"/>
                  </a:cubicBezTo>
                  <a:cubicBezTo>
                    <a:pt x="2624" y="2923"/>
                    <a:pt x="2777" y="2997"/>
                    <a:pt x="2874" y="3126"/>
                  </a:cubicBezTo>
                  <a:lnTo>
                    <a:pt x="2874" y="3126"/>
                  </a:lnTo>
                  <a:cubicBezTo>
                    <a:pt x="3026" y="3115"/>
                    <a:pt x="3043" y="2956"/>
                    <a:pt x="3075" y="2859"/>
                  </a:cubicBezTo>
                  <a:cubicBezTo>
                    <a:pt x="3142" y="2642"/>
                    <a:pt x="3142" y="2408"/>
                    <a:pt x="3092" y="2191"/>
                  </a:cubicBezTo>
                  <a:lnTo>
                    <a:pt x="3092" y="2191"/>
                  </a:lnTo>
                  <a:cubicBezTo>
                    <a:pt x="3251" y="2268"/>
                    <a:pt x="3419" y="2304"/>
                    <a:pt x="3583" y="2304"/>
                  </a:cubicBezTo>
                  <a:cubicBezTo>
                    <a:pt x="4024" y="2304"/>
                    <a:pt x="4442" y="2044"/>
                    <a:pt x="4612" y="1606"/>
                  </a:cubicBezTo>
                  <a:cubicBezTo>
                    <a:pt x="4662" y="1439"/>
                    <a:pt x="4662" y="1272"/>
                    <a:pt x="4612" y="1121"/>
                  </a:cubicBezTo>
                  <a:cubicBezTo>
                    <a:pt x="4478" y="670"/>
                    <a:pt x="4044" y="703"/>
                    <a:pt x="3743" y="520"/>
                  </a:cubicBezTo>
                  <a:cubicBezTo>
                    <a:pt x="3526" y="403"/>
                    <a:pt x="3376" y="186"/>
                    <a:pt x="3158" y="69"/>
                  </a:cubicBezTo>
                  <a:cubicBezTo>
                    <a:pt x="3028" y="23"/>
                    <a:pt x="2893" y="0"/>
                    <a:pt x="2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6966257" y="3207114"/>
              <a:ext cx="65895" cy="70286"/>
            </a:xfrm>
            <a:custGeom>
              <a:rect b="b" l="l" r="r" t="t"/>
              <a:pathLst>
                <a:path extrusionOk="0" h="2193" w="2056">
                  <a:moveTo>
                    <a:pt x="1070" y="0"/>
                  </a:moveTo>
                  <a:cubicBezTo>
                    <a:pt x="636" y="33"/>
                    <a:pt x="251" y="334"/>
                    <a:pt x="118" y="769"/>
                  </a:cubicBezTo>
                  <a:cubicBezTo>
                    <a:pt x="1" y="1203"/>
                    <a:pt x="151" y="1654"/>
                    <a:pt x="502" y="1938"/>
                  </a:cubicBezTo>
                  <a:cubicBezTo>
                    <a:pt x="719" y="2104"/>
                    <a:pt x="981" y="2192"/>
                    <a:pt x="1248" y="2192"/>
                  </a:cubicBezTo>
                  <a:cubicBezTo>
                    <a:pt x="1413" y="2192"/>
                    <a:pt x="1579" y="2159"/>
                    <a:pt x="1739" y="2089"/>
                  </a:cubicBezTo>
                  <a:lnTo>
                    <a:pt x="1739" y="2089"/>
                  </a:lnTo>
                  <a:lnTo>
                    <a:pt x="1688" y="2105"/>
                  </a:lnTo>
                  <a:cubicBezTo>
                    <a:pt x="1839" y="1805"/>
                    <a:pt x="1956" y="1487"/>
                    <a:pt x="2006" y="1153"/>
                  </a:cubicBezTo>
                  <a:cubicBezTo>
                    <a:pt x="2056" y="819"/>
                    <a:pt x="1939" y="468"/>
                    <a:pt x="1705" y="234"/>
                  </a:cubicBezTo>
                  <a:cubicBezTo>
                    <a:pt x="1521" y="84"/>
                    <a:pt x="1304" y="0"/>
                    <a:pt x="1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7011800" y="3263329"/>
              <a:ext cx="14999" cy="14487"/>
            </a:xfrm>
            <a:custGeom>
              <a:rect b="b" l="l" r="r" t="t"/>
              <a:pathLst>
                <a:path extrusionOk="0" h="452" w="468">
                  <a:moveTo>
                    <a:pt x="468" y="0"/>
                  </a:moveTo>
                  <a:cubicBezTo>
                    <a:pt x="434" y="0"/>
                    <a:pt x="401" y="134"/>
                    <a:pt x="267" y="268"/>
                  </a:cubicBezTo>
                  <a:cubicBezTo>
                    <a:pt x="150" y="385"/>
                    <a:pt x="0" y="418"/>
                    <a:pt x="17" y="452"/>
                  </a:cubicBezTo>
                  <a:cubicBezTo>
                    <a:pt x="251" y="435"/>
                    <a:pt x="451" y="251"/>
                    <a:pt x="46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6981256" y="3242977"/>
              <a:ext cx="35383" cy="37050"/>
            </a:xfrm>
            <a:custGeom>
              <a:rect b="b" l="l" r="r" t="t"/>
              <a:pathLst>
                <a:path extrusionOk="0" h="1156" w="1104">
                  <a:moveTo>
                    <a:pt x="418" y="1"/>
                  </a:moveTo>
                  <a:lnTo>
                    <a:pt x="418" y="1"/>
                  </a:lnTo>
                  <a:cubicBezTo>
                    <a:pt x="335" y="67"/>
                    <a:pt x="251" y="151"/>
                    <a:pt x="201" y="234"/>
                  </a:cubicBezTo>
                  <a:cubicBezTo>
                    <a:pt x="118" y="335"/>
                    <a:pt x="67" y="435"/>
                    <a:pt x="34" y="552"/>
                  </a:cubicBezTo>
                  <a:cubicBezTo>
                    <a:pt x="1" y="702"/>
                    <a:pt x="17" y="853"/>
                    <a:pt x="101" y="986"/>
                  </a:cubicBezTo>
                  <a:cubicBezTo>
                    <a:pt x="191" y="1091"/>
                    <a:pt x="321" y="1156"/>
                    <a:pt x="456" y="1156"/>
                  </a:cubicBezTo>
                  <a:cubicBezTo>
                    <a:pt x="471" y="1156"/>
                    <a:pt x="487" y="1155"/>
                    <a:pt x="502" y="1153"/>
                  </a:cubicBezTo>
                  <a:cubicBezTo>
                    <a:pt x="619" y="1153"/>
                    <a:pt x="736" y="1120"/>
                    <a:pt x="836" y="1053"/>
                  </a:cubicBezTo>
                  <a:cubicBezTo>
                    <a:pt x="936" y="1020"/>
                    <a:pt x="1020" y="953"/>
                    <a:pt x="1103" y="869"/>
                  </a:cubicBezTo>
                  <a:lnTo>
                    <a:pt x="1103" y="869"/>
                  </a:lnTo>
                  <a:cubicBezTo>
                    <a:pt x="1087" y="869"/>
                    <a:pt x="1003" y="936"/>
                    <a:pt x="819" y="1020"/>
                  </a:cubicBezTo>
                  <a:cubicBezTo>
                    <a:pt x="719" y="1070"/>
                    <a:pt x="619" y="1087"/>
                    <a:pt x="502" y="1087"/>
                  </a:cubicBezTo>
                  <a:cubicBezTo>
                    <a:pt x="488" y="1088"/>
                    <a:pt x="475" y="1089"/>
                    <a:pt x="461" y="1089"/>
                  </a:cubicBezTo>
                  <a:cubicBezTo>
                    <a:pt x="344" y="1089"/>
                    <a:pt x="243" y="1026"/>
                    <a:pt x="168" y="936"/>
                  </a:cubicBezTo>
                  <a:cubicBezTo>
                    <a:pt x="84" y="819"/>
                    <a:pt x="67" y="686"/>
                    <a:pt x="101" y="569"/>
                  </a:cubicBezTo>
                  <a:cubicBezTo>
                    <a:pt x="118" y="452"/>
                    <a:pt x="168" y="351"/>
                    <a:pt x="235" y="268"/>
                  </a:cubicBezTo>
                  <a:cubicBezTo>
                    <a:pt x="301" y="184"/>
                    <a:pt x="368" y="10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6964654" y="3274354"/>
              <a:ext cx="50895" cy="50799"/>
            </a:xfrm>
            <a:custGeom>
              <a:rect b="b" l="l" r="r" t="t"/>
              <a:pathLst>
                <a:path extrusionOk="0" h="1585" w="1588">
                  <a:moveTo>
                    <a:pt x="1511" y="0"/>
                  </a:moveTo>
                  <a:cubicBezTo>
                    <a:pt x="1499" y="0"/>
                    <a:pt x="1486" y="2"/>
                    <a:pt x="1471" y="7"/>
                  </a:cubicBezTo>
                  <a:cubicBezTo>
                    <a:pt x="1371" y="24"/>
                    <a:pt x="1271" y="91"/>
                    <a:pt x="1204" y="158"/>
                  </a:cubicBezTo>
                  <a:cubicBezTo>
                    <a:pt x="1103" y="291"/>
                    <a:pt x="1037" y="442"/>
                    <a:pt x="1020" y="609"/>
                  </a:cubicBezTo>
                  <a:cubicBezTo>
                    <a:pt x="1003" y="793"/>
                    <a:pt x="970" y="976"/>
                    <a:pt x="920" y="1160"/>
                  </a:cubicBezTo>
                  <a:cubicBezTo>
                    <a:pt x="870" y="1327"/>
                    <a:pt x="736" y="1461"/>
                    <a:pt x="569" y="1511"/>
                  </a:cubicBezTo>
                  <a:cubicBezTo>
                    <a:pt x="553" y="1513"/>
                    <a:pt x="538" y="1514"/>
                    <a:pt x="523" y="1514"/>
                  </a:cubicBezTo>
                  <a:cubicBezTo>
                    <a:pt x="388" y="1514"/>
                    <a:pt x="260" y="1449"/>
                    <a:pt x="184" y="1344"/>
                  </a:cubicBezTo>
                  <a:cubicBezTo>
                    <a:pt x="134" y="1260"/>
                    <a:pt x="84" y="1177"/>
                    <a:pt x="51" y="1077"/>
                  </a:cubicBezTo>
                  <a:cubicBezTo>
                    <a:pt x="34" y="1043"/>
                    <a:pt x="17" y="993"/>
                    <a:pt x="1" y="960"/>
                  </a:cubicBezTo>
                  <a:lnTo>
                    <a:pt x="1" y="960"/>
                  </a:lnTo>
                  <a:cubicBezTo>
                    <a:pt x="1" y="1010"/>
                    <a:pt x="17" y="1043"/>
                    <a:pt x="17" y="1077"/>
                  </a:cubicBezTo>
                  <a:cubicBezTo>
                    <a:pt x="51" y="1177"/>
                    <a:pt x="101" y="1277"/>
                    <a:pt x="151" y="1377"/>
                  </a:cubicBezTo>
                  <a:cubicBezTo>
                    <a:pt x="201" y="1428"/>
                    <a:pt x="251" y="1494"/>
                    <a:pt x="318" y="1528"/>
                  </a:cubicBezTo>
                  <a:cubicBezTo>
                    <a:pt x="368" y="1565"/>
                    <a:pt x="437" y="1584"/>
                    <a:pt x="504" y="1584"/>
                  </a:cubicBezTo>
                  <a:cubicBezTo>
                    <a:pt x="526" y="1584"/>
                    <a:pt x="548" y="1582"/>
                    <a:pt x="569" y="1578"/>
                  </a:cubicBezTo>
                  <a:cubicBezTo>
                    <a:pt x="769" y="1528"/>
                    <a:pt x="936" y="1377"/>
                    <a:pt x="987" y="1177"/>
                  </a:cubicBezTo>
                  <a:cubicBezTo>
                    <a:pt x="1037" y="993"/>
                    <a:pt x="1070" y="809"/>
                    <a:pt x="1087" y="609"/>
                  </a:cubicBezTo>
                  <a:cubicBezTo>
                    <a:pt x="1087" y="458"/>
                    <a:pt x="1154" y="325"/>
                    <a:pt x="1237" y="191"/>
                  </a:cubicBezTo>
                  <a:cubicBezTo>
                    <a:pt x="1304" y="124"/>
                    <a:pt x="1388" y="57"/>
                    <a:pt x="1488" y="41"/>
                  </a:cubicBezTo>
                  <a:cubicBezTo>
                    <a:pt x="1555" y="24"/>
                    <a:pt x="1588" y="24"/>
                    <a:pt x="1588" y="24"/>
                  </a:cubicBezTo>
                  <a:cubicBezTo>
                    <a:pt x="1564" y="12"/>
                    <a:pt x="1541" y="0"/>
                    <a:pt x="15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6934143" y="3561619"/>
              <a:ext cx="81407" cy="138296"/>
            </a:xfrm>
            <a:custGeom>
              <a:rect b="b" l="l" r="r" t="t"/>
              <a:pathLst>
                <a:path extrusionOk="0" h="4315" w="2540">
                  <a:moveTo>
                    <a:pt x="485" y="0"/>
                  </a:moveTo>
                  <a:cubicBezTo>
                    <a:pt x="485" y="0"/>
                    <a:pt x="0" y="3542"/>
                    <a:pt x="485" y="3993"/>
                  </a:cubicBezTo>
                  <a:cubicBezTo>
                    <a:pt x="685" y="4207"/>
                    <a:pt x="950" y="4314"/>
                    <a:pt x="1228" y="4314"/>
                  </a:cubicBezTo>
                  <a:cubicBezTo>
                    <a:pt x="1297" y="4314"/>
                    <a:pt x="1367" y="4308"/>
                    <a:pt x="1437" y="4294"/>
                  </a:cubicBezTo>
                  <a:lnTo>
                    <a:pt x="2356" y="352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7270956" y="3173910"/>
              <a:ext cx="146244" cy="114611"/>
            </a:xfrm>
            <a:custGeom>
              <a:rect b="b" l="l" r="r" t="t"/>
              <a:pathLst>
                <a:path extrusionOk="0" h="3576" w="4563">
                  <a:moveTo>
                    <a:pt x="3994" y="0"/>
                  </a:moveTo>
                  <a:lnTo>
                    <a:pt x="1655" y="2289"/>
                  </a:lnTo>
                  <a:lnTo>
                    <a:pt x="619" y="1454"/>
                  </a:lnTo>
                  <a:lnTo>
                    <a:pt x="1" y="2122"/>
                  </a:lnTo>
                  <a:lnTo>
                    <a:pt x="1605" y="3576"/>
                  </a:lnTo>
                  <a:lnTo>
                    <a:pt x="4562" y="668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7195479" y="3247785"/>
              <a:ext cx="175121" cy="251721"/>
            </a:xfrm>
            <a:custGeom>
              <a:rect b="b" l="l" r="r" t="t"/>
              <a:pathLst>
                <a:path extrusionOk="0" h="7854" w="5464">
                  <a:moveTo>
                    <a:pt x="4086" y="0"/>
                  </a:moveTo>
                  <a:cubicBezTo>
                    <a:pt x="4070" y="0"/>
                    <a:pt x="4060" y="16"/>
                    <a:pt x="4060" y="51"/>
                  </a:cubicBezTo>
                  <a:cubicBezTo>
                    <a:pt x="4077" y="218"/>
                    <a:pt x="4077" y="1137"/>
                    <a:pt x="4077" y="1137"/>
                  </a:cubicBezTo>
                  <a:lnTo>
                    <a:pt x="2473" y="4495"/>
                  </a:lnTo>
                  <a:cubicBezTo>
                    <a:pt x="2306" y="4947"/>
                    <a:pt x="1938" y="5281"/>
                    <a:pt x="1487" y="5448"/>
                  </a:cubicBezTo>
                  <a:lnTo>
                    <a:pt x="0" y="5882"/>
                  </a:lnTo>
                  <a:lnTo>
                    <a:pt x="585" y="7854"/>
                  </a:lnTo>
                  <a:lnTo>
                    <a:pt x="2657" y="7169"/>
                  </a:lnTo>
                  <a:cubicBezTo>
                    <a:pt x="3191" y="6985"/>
                    <a:pt x="3609" y="6567"/>
                    <a:pt x="3793" y="6033"/>
                  </a:cubicBezTo>
                  <a:lnTo>
                    <a:pt x="5213" y="1688"/>
                  </a:lnTo>
                  <a:cubicBezTo>
                    <a:pt x="5313" y="1404"/>
                    <a:pt x="5380" y="1120"/>
                    <a:pt x="5447" y="836"/>
                  </a:cubicBezTo>
                  <a:cubicBezTo>
                    <a:pt x="5464" y="536"/>
                    <a:pt x="5397" y="252"/>
                    <a:pt x="5263" y="1"/>
                  </a:cubicBezTo>
                  <a:lnTo>
                    <a:pt x="4361" y="569"/>
                  </a:lnTo>
                  <a:cubicBezTo>
                    <a:pt x="4334" y="285"/>
                    <a:pt x="4153" y="0"/>
                    <a:pt x="408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7069073" y="4391105"/>
              <a:ext cx="111438" cy="48492"/>
            </a:xfrm>
            <a:custGeom>
              <a:rect b="b" l="l" r="r" t="t"/>
              <a:pathLst>
                <a:path extrusionOk="0" h="1513" w="3477">
                  <a:moveTo>
                    <a:pt x="1856" y="1"/>
                  </a:moveTo>
                  <a:lnTo>
                    <a:pt x="1" y="17"/>
                  </a:lnTo>
                  <a:lnTo>
                    <a:pt x="18" y="1488"/>
                  </a:lnTo>
                  <a:lnTo>
                    <a:pt x="135" y="1488"/>
                  </a:lnTo>
                  <a:cubicBezTo>
                    <a:pt x="394" y="1496"/>
                    <a:pt x="1045" y="1513"/>
                    <a:pt x="1676" y="1513"/>
                  </a:cubicBezTo>
                  <a:cubicBezTo>
                    <a:pt x="2307" y="1513"/>
                    <a:pt x="2917" y="1496"/>
                    <a:pt x="3092" y="1438"/>
                  </a:cubicBezTo>
                  <a:cubicBezTo>
                    <a:pt x="3476" y="1321"/>
                    <a:pt x="1889" y="986"/>
                    <a:pt x="1889" y="98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7069073" y="4421007"/>
              <a:ext cx="21986" cy="16730"/>
            </a:xfrm>
            <a:custGeom>
              <a:rect b="b" l="l" r="r" t="t"/>
              <a:pathLst>
                <a:path extrusionOk="0" h="522" w="686">
                  <a:moveTo>
                    <a:pt x="65" y="0"/>
                  </a:moveTo>
                  <a:cubicBezTo>
                    <a:pt x="44" y="0"/>
                    <a:pt x="22" y="1"/>
                    <a:pt x="1" y="3"/>
                  </a:cubicBezTo>
                  <a:lnTo>
                    <a:pt x="18" y="521"/>
                  </a:lnTo>
                  <a:lnTo>
                    <a:pt x="686" y="521"/>
                  </a:lnTo>
                  <a:cubicBezTo>
                    <a:pt x="653" y="371"/>
                    <a:pt x="569" y="220"/>
                    <a:pt x="452" y="120"/>
                  </a:cubicBezTo>
                  <a:cubicBezTo>
                    <a:pt x="336" y="47"/>
                    <a:pt x="207" y="0"/>
                    <a:pt x="65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7069618" y="4429116"/>
              <a:ext cx="102304" cy="10801"/>
            </a:xfrm>
            <a:custGeom>
              <a:rect b="b" l="l" r="r" t="t"/>
              <a:pathLst>
                <a:path extrusionOk="0" h="337" w="3192">
                  <a:moveTo>
                    <a:pt x="2641" y="1"/>
                  </a:moveTo>
                  <a:cubicBezTo>
                    <a:pt x="2540" y="1"/>
                    <a:pt x="2473" y="235"/>
                    <a:pt x="2473" y="235"/>
                  </a:cubicBezTo>
                  <a:lnTo>
                    <a:pt x="1" y="252"/>
                  </a:lnTo>
                  <a:lnTo>
                    <a:pt x="1" y="302"/>
                  </a:lnTo>
                  <a:cubicBezTo>
                    <a:pt x="332" y="325"/>
                    <a:pt x="812" y="336"/>
                    <a:pt x="1297" y="336"/>
                  </a:cubicBezTo>
                  <a:cubicBezTo>
                    <a:pt x="2182" y="336"/>
                    <a:pt x="3082" y="300"/>
                    <a:pt x="3125" y="235"/>
                  </a:cubicBezTo>
                  <a:cubicBezTo>
                    <a:pt x="3192" y="151"/>
                    <a:pt x="2641" y="1"/>
                    <a:pt x="2641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7072823" y="4435558"/>
              <a:ext cx="95894" cy="2404"/>
            </a:xfrm>
            <a:custGeom>
              <a:rect b="b" l="l" r="r" t="t"/>
              <a:pathLst>
                <a:path extrusionOk="0" h="75" w="2992">
                  <a:moveTo>
                    <a:pt x="2908" y="0"/>
                  </a:moveTo>
                  <a:lnTo>
                    <a:pt x="2574" y="17"/>
                  </a:lnTo>
                  <a:cubicBezTo>
                    <a:pt x="2290" y="34"/>
                    <a:pt x="1889" y="34"/>
                    <a:pt x="1454" y="51"/>
                  </a:cubicBezTo>
                  <a:lnTo>
                    <a:pt x="1" y="51"/>
                  </a:lnTo>
                  <a:lnTo>
                    <a:pt x="335" y="67"/>
                  </a:lnTo>
                  <a:cubicBezTo>
                    <a:pt x="524" y="67"/>
                    <a:pt x="766" y="75"/>
                    <a:pt x="1034" y="75"/>
                  </a:cubicBezTo>
                  <a:cubicBezTo>
                    <a:pt x="1169" y="75"/>
                    <a:pt x="1310" y="73"/>
                    <a:pt x="1454" y="67"/>
                  </a:cubicBezTo>
                  <a:cubicBezTo>
                    <a:pt x="1889" y="67"/>
                    <a:pt x="2290" y="51"/>
                    <a:pt x="2574" y="34"/>
                  </a:cubicBezTo>
                  <a:lnTo>
                    <a:pt x="2908" y="1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7148878" y="4428058"/>
              <a:ext cx="5929" cy="9679"/>
            </a:xfrm>
            <a:custGeom>
              <a:rect b="b" l="l" r="r" t="t"/>
              <a:pathLst>
                <a:path extrusionOk="0" h="302" w="185">
                  <a:moveTo>
                    <a:pt x="184" y="0"/>
                  </a:moveTo>
                  <a:lnTo>
                    <a:pt x="184" y="0"/>
                  </a:lnTo>
                  <a:cubicBezTo>
                    <a:pt x="67" y="51"/>
                    <a:pt x="0" y="168"/>
                    <a:pt x="0" y="301"/>
                  </a:cubicBezTo>
                  <a:cubicBezTo>
                    <a:pt x="17" y="234"/>
                    <a:pt x="34" y="184"/>
                    <a:pt x="67" y="134"/>
                  </a:cubicBezTo>
                  <a:cubicBezTo>
                    <a:pt x="101" y="84"/>
                    <a:pt x="134" y="51"/>
                    <a:pt x="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7131218" y="4423764"/>
              <a:ext cx="3237" cy="5384"/>
            </a:xfrm>
            <a:custGeom>
              <a:rect b="b" l="l" r="r" t="t"/>
              <a:pathLst>
                <a:path extrusionOk="0" h="168" w="101">
                  <a:moveTo>
                    <a:pt x="100" y="1"/>
                  </a:moveTo>
                  <a:cubicBezTo>
                    <a:pt x="100" y="1"/>
                    <a:pt x="67" y="34"/>
                    <a:pt x="50" y="84"/>
                  </a:cubicBezTo>
                  <a:cubicBezTo>
                    <a:pt x="17" y="118"/>
                    <a:pt x="0" y="151"/>
                    <a:pt x="0" y="168"/>
                  </a:cubicBezTo>
                  <a:cubicBezTo>
                    <a:pt x="17" y="168"/>
                    <a:pt x="33" y="134"/>
                    <a:pt x="67" y="84"/>
                  </a:cubicBezTo>
                  <a:cubicBezTo>
                    <a:pt x="84" y="51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7126379" y="4423091"/>
              <a:ext cx="3782" cy="3397"/>
            </a:xfrm>
            <a:custGeom>
              <a:rect b="b" l="l" r="r" t="t"/>
              <a:pathLst>
                <a:path extrusionOk="0" h="106" w="118">
                  <a:moveTo>
                    <a:pt x="114" y="1"/>
                  </a:moveTo>
                  <a:cubicBezTo>
                    <a:pt x="105" y="1"/>
                    <a:pt x="78" y="25"/>
                    <a:pt x="51" y="39"/>
                  </a:cubicBezTo>
                  <a:cubicBezTo>
                    <a:pt x="17" y="72"/>
                    <a:pt x="1" y="105"/>
                    <a:pt x="1" y="105"/>
                  </a:cubicBezTo>
                  <a:cubicBezTo>
                    <a:pt x="1" y="105"/>
                    <a:pt x="34" y="89"/>
                    <a:pt x="68" y="55"/>
                  </a:cubicBezTo>
                  <a:cubicBezTo>
                    <a:pt x="101" y="22"/>
                    <a:pt x="118" y="5"/>
                    <a:pt x="118" y="5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7123174" y="4420559"/>
              <a:ext cx="6442" cy="577"/>
            </a:xfrm>
            <a:custGeom>
              <a:rect b="b" l="l" r="r" t="t"/>
              <a:pathLst>
                <a:path extrusionOk="0" h="18" w="201">
                  <a:moveTo>
                    <a:pt x="0" y="1"/>
                  </a:moveTo>
                  <a:lnTo>
                    <a:pt x="0" y="17"/>
                  </a:lnTo>
                  <a:lnTo>
                    <a:pt x="101" y="17"/>
                  </a:lnTo>
                  <a:cubicBezTo>
                    <a:pt x="134" y="17"/>
                    <a:pt x="168" y="17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7122116" y="4416809"/>
              <a:ext cx="6987" cy="1154"/>
            </a:xfrm>
            <a:custGeom>
              <a:rect b="b" l="l" r="r" t="t"/>
              <a:pathLst>
                <a:path extrusionOk="0" h="36" w="218">
                  <a:moveTo>
                    <a:pt x="0" y="1"/>
                  </a:moveTo>
                  <a:cubicBezTo>
                    <a:pt x="41" y="21"/>
                    <a:pt x="89" y="36"/>
                    <a:pt x="135" y="36"/>
                  </a:cubicBezTo>
                  <a:cubicBezTo>
                    <a:pt x="164" y="36"/>
                    <a:pt x="192" y="30"/>
                    <a:pt x="217" y="17"/>
                  </a:cubicBezTo>
                  <a:cubicBezTo>
                    <a:pt x="195" y="17"/>
                    <a:pt x="173" y="10"/>
                    <a:pt x="150" y="10"/>
                  </a:cubicBezTo>
                  <a:cubicBezTo>
                    <a:pt x="139" y="10"/>
                    <a:pt x="128" y="12"/>
                    <a:pt x="117" y="17"/>
                  </a:cubicBezTo>
                  <a:cubicBezTo>
                    <a:pt x="84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7133334" y="4418187"/>
              <a:ext cx="11282" cy="6698"/>
            </a:xfrm>
            <a:custGeom>
              <a:rect b="b" l="l" r="r" t="t"/>
              <a:pathLst>
                <a:path extrusionOk="0" h="209" w="352">
                  <a:moveTo>
                    <a:pt x="212" y="17"/>
                  </a:moveTo>
                  <a:cubicBezTo>
                    <a:pt x="247" y="17"/>
                    <a:pt x="283" y="29"/>
                    <a:pt x="318" y="41"/>
                  </a:cubicBezTo>
                  <a:cubicBezTo>
                    <a:pt x="335" y="58"/>
                    <a:pt x="318" y="75"/>
                    <a:pt x="302" y="91"/>
                  </a:cubicBezTo>
                  <a:cubicBezTo>
                    <a:pt x="285" y="108"/>
                    <a:pt x="268" y="108"/>
                    <a:pt x="235" y="125"/>
                  </a:cubicBezTo>
                  <a:cubicBezTo>
                    <a:pt x="201" y="141"/>
                    <a:pt x="151" y="141"/>
                    <a:pt x="118" y="158"/>
                  </a:cubicBezTo>
                  <a:cubicBezTo>
                    <a:pt x="82" y="167"/>
                    <a:pt x="51" y="171"/>
                    <a:pt x="30" y="173"/>
                  </a:cubicBezTo>
                  <a:lnTo>
                    <a:pt x="30" y="173"/>
                  </a:lnTo>
                  <a:cubicBezTo>
                    <a:pt x="43" y="142"/>
                    <a:pt x="55" y="120"/>
                    <a:pt x="68" y="108"/>
                  </a:cubicBezTo>
                  <a:cubicBezTo>
                    <a:pt x="101" y="75"/>
                    <a:pt x="135" y="41"/>
                    <a:pt x="168" y="24"/>
                  </a:cubicBezTo>
                  <a:cubicBezTo>
                    <a:pt x="183" y="20"/>
                    <a:pt x="197" y="17"/>
                    <a:pt x="212" y="17"/>
                  </a:cubicBezTo>
                  <a:close/>
                  <a:moveTo>
                    <a:pt x="236" y="1"/>
                  </a:moveTo>
                  <a:cubicBezTo>
                    <a:pt x="165" y="1"/>
                    <a:pt x="96" y="34"/>
                    <a:pt x="51" y="91"/>
                  </a:cubicBezTo>
                  <a:cubicBezTo>
                    <a:pt x="34" y="108"/>
                    <a:pt x="34" y="141"/>
                    <a:pt x="18" y="174"/>
                  </a:cubicBezTo>
                  <a:lnTo>
                    <a:pt x="18" y="174"/>
                  </a:lnTo>
                  <a:cubicBezTo>
                    <a:pt x="7" y="175"/>
                    <a:pt x="1" y="175"/>
                    <a:pt x="1" y="175"/>
                  </a:cubicBezTo>
                  <a:lnTo>
                    <a:pt x="18" y="175"/>
                  </a:lnTo>
                  <a:cubicBezTo>
                    <a:pt x="18" y="192"/>
                    <a:pt x="18" y="208"/>
                    <a:pt x="18" y="208"/>
                  </a:cubicBezTo>
                  <a:cubicBezTo>
                    <a:pt x="22" y="196"/>
                    <a:pt x="26" y="185"/>
                    <a:pt x="30" y="175"/>
                  </a:cubicBezTo>
                  <a:lnTo>
                    <a:pt x="118" y="175"/>
                  </a:lnTo>
                  <a:cubicBezTo>
                    <a:pt x="168" y="158"/>
                    <a:pt x="201" y="158"/>
                    <a:pt x="252" y="141"/>
                  </a:cubicBezTo>
                  <a:cubicBezTo>
                    <a:pt x="268" y="125"/>
                    <a:pt x="302" y="125"/>
                    <a:pt x="318" y="108"/>
                  </a:cubicBezTo>
                  <a:cubicBezTo>
                    <a:pt x="335" y="91"/>
                    <a:pt x="335" y="91"/>
                    <a:pt x="352" y="75"/>
                  </a:cubicBezTo>
                  <a:cubicBezTo>
                    <a:pt x="352" y="58"/>
                    <a:pt x="335" y="41"/>
                    <a:pt x="335" y="24"/>
                  </a:cubicBezTo>
                  <a:cubicBezTo>
                    <a:pt x="303" y="8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7129071" y="4416264"/>
              <a:ext cx="5929" cy="7532"/>
            </a:xfrm>
            <a:custGeom>
              <a:rect b="b" l="l" r="r" t="t"/>
              <a:pathLst>
                <a:path extrusionOk="0" h="235" w="185">
                  <a:moveTo>
                    <a:pt x="34" y="1"/>
                  </a:moveTo>
                  <a:cubicBezTo>
                    <a:pt x="17" y="18"/>
                    <a:pt x="0" y="34"/>
                    <a:pt x="0" y="68"/>
                  </a:cubicBezTo>
                  <a:cubicBezTo>
                    <a:pt x="0" y="84"/>
                    <a:pt x="17" y="101"/>
                    <a:pt x="34" y="118"/>
                  </a:cubicBezTo>
                  <a:cubicBezTo>
                    <a:pt x="50" y="135"/>
                    <a:pt x="67" y="168"/>
                    <a:pt x="84" y="185"/>
                  </a:cubicBezTo>
                  <a:cubicBezTo>
                    <a:pt x="100" y="201"/>
                    <a:pt x="134" y="218"/>
                    <a:pt x="151" y="235"/>
                  </a:cubicBezTo>
                  <a:cubicBezTo>
                    <a:pt x="151" y="235"/>
                    <a:pt x="134" y="218"/>
                    <a:pt x="100" y="168"/>
                  </a:cubicBezTo>
                  <a:cubicBezTo>
                    <a:pt x="84" y="151"/>
                    <a:pt x="50" y="135"/>
                    <a:pt x="50" y="101"/>
                  </a:cubicBezTo>
                  <a:cubicBezTo>
                    <a:pt x="34" y="84"/>
                    <a:pt x="17" y="34"/>
                    <a:pt x="50" y="34"/>
                  </a:cubicBezTo>
                  <a:cubicBezTo>
                    <a:pt x="53" y="31"/>
                    <a:pt x="57" y="30"/>
                    <a:pt x="61" y="30"/>
                  </a:cubicBezTo>
                  <a:cubicBezTo>
                    <a:pt x="79" y="30"/>
                    <a:pt x="104" y="57"/>
                    <a:pt x="117" y="84"/>
                  </a:cubicBezTo>
                  <a:cubicBezTo>
                    <a:pt x="134" y="101"/>
                    <a:pt x="151" y="135"/>
                    <a:pt x="167" y="151"/>
                  </a:cubicBezTo>
                  <a:cubicBezTo>
                    <a:pt x="167" y="118"/>
                    <a:pt x="167" y="84"/>
                    <a:pt x="134" y="68"/>
                  </a:cubicBezTo>
                  <a:cubicBezTo>
                    <a:pt x="117" y="34"/>
                    <a:pt x="84" y="1"/>
                    <a:pt x="34" y="1"/>
                  </a:cubicBezTo>
                  <a:close/>
                  <a:moveTo>
                    <a:pt x="167" y="151"/>
                  </a:moveTo>
                  <a:cubicBezTo>
                    <a:pt x="167" y="185"/>
                    <a:pt x="167" y="201"/>
                    <a:pt x="167" y="235"/>
                  </a:cubicBezTo>
                  <a:cubicBezTo>
                    <a:pt x="184" y="218"/>
                    <a:pt x="184" y="185"/>
                    <a:pt x="167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7069618" y="4420559"/>
              <a:ext cx="21441" cy="16634"/>
            </a:xfrm>
            <a:custGeom>
              <a:rect b="b" l="l" r="r" t="t"/>
              <a:pathLst>
                <a:path extrusionOk="0" h="519" w="669">
                  <a:moveTo>
                    <a:pt x="1" y="1"/>
                  </a:moveTo>
                  <a:cubicBezTo>
                    <a:pt x="1" y="9"/>
                    <a:pt x="13" y="9"/>
                    <a:pt x="36" y="9"/>
                  </a:cubicBezTo>
                  <a:cubicBezTo>
                    <a:pt x="59" y="9"/>
                    <a:pt x="92" y="9"/>
                    <a:pt x="134" y="17"/>
                  </a:cubicBezTo>
                  <a:cubicBezTo>
                    <a:pt x="368" y="34"/>
                    <a:pt x="552" y="184"/>
                    <a:pt x="636" y="385"/>
                  </a:cubicBezTo>
                  <a:cubicBezTo>
                    <a:pt x="669" y="468"/>
                    <a:pt x="669" y="519"/>
                    <a:pt x="669" y="519"/>
                  </a:cubicBezTo>
                  <a:cubicBezTo>
                    <a:pt x="669" y="519"/>
                    <a:pt x="669" y="502"/>
                    <a:pt x="669" y="485"/>
                  </a:cubicBezTo>
                  <a:cubicBezTo>
                    <a:pt x="669" y="452"/>
                    <a:pt x="652" y="418"/>
                    <a:pt x="652" y="385"/>
                  </a:cubicBezTo>
                  <a:cubicBezTo>
                    <a:pt x="569" y="168"/>
                    <a:pt x="3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7074971" y="4395912"/>
              <a:ext cx="1122" cy="24679"/>
            </a:xfrm>
            <a:custGeom>
              <a:rect b="b" l="l" r="r" t="t"/>
              <a:pathLst>
                <a:path extrusionOk="0" h="770" w="35">
                  <a:moveTo>
                    <a:pt x="17" y="1"/>
                  </a:moveTo>
                  <a:cubicBezTo>
                    <a:pt x="1" y="252"/>
                    <a:pt x="1" y="502"/>
                    <a:pt x="17" y="770"/>
                  </a:cubicBezTo>
                  <a:cubicBezTo>
                    <a:pt x="34" y="502"/>
                    <a:pt x="34" y="252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7098527" y="4431552"/>
              <a:ext cx="17724" cy="1058"/>
            </a:xfrm>
            <a:custGeom>
              <a:rect b="b" l="l" r="r" t="t"/>
              <a:pathLst>
                <a:path extrusionOk="0" h="33" w="553">
                  <a:moveTo>
                    <a:pt x="512" y="1"/>
                  </a:moveTo>
                  <a:cubicBezTo>
                    <a:pt x="461" y="1"/>
                    <a:pt x="368" y="8"/>
                    <a:pt x="268" y="8"/>
                  </a:cubicBezTo>
                  <a:lnTo>
                    <a:pt x="1" y="8"/>
                  </a:lnTo>
                  <a:cubicBezTo>
                    <a:pt x="60" y="20"/>
                    <a:pt x="127" y="32"/>
                    <a:pt x="191" y="32"/>
                  </a:cubicBezTo>
                  <a:cubicBezTo>
                    <a:pt x="218" y="32"/>
                    <a:pt x="244" y="30"/>
                    <a:pt x="268" y="25"/>
                  </a:cubicBezTo>
                  <a:cubicBezTo>
                    <a:pt x="368" y="25"/>
                    <a:pt x="452" y="25"/>
                    <a:pt x="552" y="8"/>
                  </a:cubicBezTo>
                  <a:cubicBezTo>
                    <a:pt x="552" y="3"/>
                    <a:pt x="537" y="1"/>
                    <a:pt x="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7086765" y="4431808"/>
              <a:ext cx="2179" cy="3782"/>
            </a:xfrm>
            <a:custGeom>
              <a:rect b="b" l="l" r="r" t="t"/>
              <a:pathLst>
                <a:path extrusionOk="0" h="118" w="68">
                  <a:moveTo>
                    <a:pt x="0" y="0"/>
                  </a:moveTo>
                  <a:cubicBezTo>
                    <a:pt x="0" y="17"/>
                    <a:pt x="17" y="34"/>
                    <a:pt x="34" y="51"/>
                  </a:cubicBezTo>
                  <a:cubicBezTo>
                    <a:pt x="34" y="84"/>
                    <a:pt x="50" y="117"/>
                    <a:pt x="50" y="117"/>
                  </a:cubicBezTo>
                  <a:cubicBezTo>
                    <a:pt x="67" y="101"/>
                    <a:pt x="67" y="84"/>
                    <a:pt x="50" y="51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7082470" y="4426456"/>
              <a:ext cx="2179" cy="2404"/>
            </a:xfrm>
            <a:custGeom>
              <a:rect b="b" l="l" r="r" t="t"/>
              <a:pathLst>
                <a:path extrusionOk="0" h="75" w="68">
                  <a:moveTo>
                    <a:pt x="1" y="0"/>
                  </a:moveTo>
                  <a:cubicBezTo>
                    <a:pt x="1" y="0"/>
                    <a:pt x="1" y="34"/>
                    <a:pt x="17" y="50"/>
                  </a:cubicBezTo>
                  <a:cubicBezTo>
                    <a:pt x="41" y="62"/>
                    <a:pt x="56" y="74"/>
                    <a:pt x="63" y="74"/>
                  </a:cubicBezTo>
                  <a:cubicBezTo>
                    <a:pt x="66" y="74"/>
                    <a:pt x="67" y="72"/>
                    <a:pt x="67" y="67"/>
                  </a:cubicBezTo>
                  <a:cubicBezTo>
                    <a:pt x="67" y="67"/>
                    <a:pt x="67" y="50"/>
                    <a:pt x="34" y="34"/>
                  </a:cubicBezTo>
                  <a:cubicBezTo>
                    <a:pt x="17" y="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7076060" y="4423764"/>
              <a:ext cx="3782" cy="1635"/>
            </a:xfrm>
            <a:custGeom>
              <a:rect b="b" l="l" r="r" t="t"/>
              <a:pathLst>
                <a:path extrusionOk="0" h="51" w="118">
                  <a:moveTo>
                    <a:pt x="67" y="1"/>
                  </a:moveTo>
                  <a:cubicBezTo>
                    <a:pt x="33" y="1"/>
                    <a:pt x="0" y="1"/>
                    <a:pt x="0" y="18"/>
                  </a:cubicBezTo>
                  <a:cubicBezTo>
                    <a:pt x="0" y="18"/>
                    <a:pt x="33" y="18"/>
                    <a:pt x="50" y="34"/>
                  </a:cubicBezTo>
                  <a:cubicBezTo>
                    <a:pt x="84" y="34"/>
                    <a:pt x="100" y="51"/>
                    <a:pt x="100" y="51"/>
                  </a:cubicBezTo>
                  <a:cubicBezTo>
                    <a:pt x="117" y="34"/>
                    <a:pt x="100" y="18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7071221" y="4422834"/>
              <a:ext cx="2179" cy="961"/>
            </a:xfrm>
            <a:custGeom>
              <a:rect b="b" l="l" r="r" t="t"/>
              <a:pathLst>
                <a:path extrusionOk="0" h="30" w="68">
                  <a:moveTo>
                    <a:pt x="26" y="1"/>
                  </a:moveTo>
                  <a:cubicBezTo>
                    <a:pt x="22" y="1"/>
                    <a:pt x="17" y="5"/>
                    <a:pt x="17" y="13"/>
                  </a:cubicBezTo>
                  <a:cubicBezTo>
                    <a:pt x="1" y="13"/>
                    <a:pt x="17" y="13"/>
                    <a:pt x="34" y="30"/>
                  </a:cubicBezTo>
                  <a:lnTo>
                    <a:pt x="68" y="30"/>
                  </a:lnTo>
                  <a:cubicBezTo>
                    <a:pt x="68" y="13"/>
                    <a:pt x="51" y="13"/>
                    <a:pt x="34" y="13"/>
                  </a:cubicBezTo>
                  <a:cubicBezTo>
                    <a:pt x="34" y="5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6862928" y="4349888"/>
              <a:ext cx="83907" cy="99483"/>
            </a:xfrm>
            <a:custGeom>
              <a:rect b="b" l="l" r="r" t="t"/>
              <a:pathLst>
                <a:path extrusionOk="0" h="3104" w="2618">
                  <a:moveTo>
                    <a:pt x="936" y="0"/>
                  </a:moveTo>
                  <a:lnTo>
                    <a:pt x="0" y="1119"/>
                  </a:lnTo>
                  <a:lnTo>
                    <a:pt x="84" y="1186"/>
                  </a:lnTo>
                  <a:cubicBezTo>
                    <a:pt x="468" y="1537"/>
                    <a:pt x="2022" y="2941"/>
                    <a:pt x="2356" y="3091"/>
                  </a:cubicBezTo>
                  <a:cubicBezTo>
                    <a:pt x="2376" y="3099"/>
                    <a:pt x="2392" y="3103"/>
                    <a:pt x="2405" y="3103"/>
                  </a:cubicBezTo>
                  <a:cubicBezTo>
                    <a:pt x="2618" y="3103"/>
                    <a:pt x="1738" y="1955"/>
                    <a:pt x="1738" y="1955"/>
                  </a:cubicBezTo>
                  <a:lnTo>
                    <a:pt x="2373" y="118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6863441" y="4371843"/>
              <a:ext cx="19839" cy="27339"/>
            </a:xfrm>
            <a:custGeom>
              <a:rect b="b" l="l" r="r" t="t"/>
              <a:pathLst>
                <a:path extrusionOk="0" h="853" w="619">
                  <a:moveTo>
                    <a:pt x="335" y="0"/>
                  </a:moveTo>
                  <a:lnTo>
                    <a:pt x="1" y="401"/>
                  </a:lnTo>
                  <a:lnTo>
                    <a:pt x="519" y="852"/>
                  </a:lnTo>
                  <a:cubicBezTo>
                    <a:pt x="602" y="702"/>
                    <a:pt x="619" y="551"/>
                    <a:pt x="586" y="384"/>
                  </a:cubicBezTo>
                  <a:cubicBezTo>
                    <a:pt x="552" y="234"/>
                    <a:pt x="469" y="10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6862928" y="4384695"/>
              <a:ext cx="80894" cy="64837"/>
            </a:xfrm>
            <a:custGeom>
              <a:rect b="b" l="l" r="r" t="t"/>
              <a:pathLst>
                <a:path extrusionOk="0" h="2023" w="2524">
                  <a:moveTo>
                    <a:pt x="33" y="0"/>
                  </a:moveTo>
                  <a:lnTo>
                    <a:pt x="0" y="17"/>
                  </a:lnTo>
                  <a:cubicBezTo>
                    <a:pt x="660" y="677"/>
                    <a:pt x="2267" y="2022"/>
                    <a:pt x="2418" y="2022"/>
                  </a:cubicBezTo>
                  <a:cubicBezTo>
                    <a:pt x="2420" y="2022"/>
                    <a:pt x="2421" y="2022"/>
                    <a:pt x="2423" y="2022"/>
                  </a:cubicBezTo>
                  <a:cubicBezTo>
                    <a:pt x="2523" y="2005"/>
                    <a:pt x="2206" y="1521"/>
                    <a:pt x="2206" y="1521"/>
                  </a:cubicBezTo>
                  <a:cubicBezTo>
                    <a:pt x="2190" y="1508"/>
                    <a:pt x="2171" y="1503"/>
                    <a:pt x="2150" y="1503"/>
                  </a:cubicBezTo>
                  <a:cubicBezTo>
                    <a:pt x="2056" y="1503"/>
                    <a:pt x="1922" y="1604"/>
                    <a:pt x="1922" y="160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6863441" y="4383605"/>
              <a:ext cx="77369" cy="64933"/>
            </a:xfrm>
            <a:custGeom>
              <a:rect b="b" l="l" r="r" t="t"/>
              <a:pathLst>
                <a:path extrusionOk="0" h="2026" w="2414">
                  <a:moveTo>
                    <a:pt x="1" y="1"/>
                  </a:moveTo>
                  <a:lnTo>
                    <a:pt x="1" y="17"/>
                  </a:lnTo>
                  <a:cubicBezTo>
                    <a:pt x="1" y="17"/>
                    <a:pt x="17" y="17"/>
                    <a:pt x="17" y="34"/>
                  </a:cubicBezTo>
                  <a:cubicBezTo>
                    <a:pt x="17" y="17"/>
                    <a:pt x="1" y="17"/>
                    <a:pt x="1" y="1"/>
                  </a:cubicBezTo>
                  <a:close/>
                  <a:moveTo>
                    <a:pt x="17" y="34"/>
                  </a:moveTo>
                  <a:lnTo>
                    <a:pt x="84" y="101"/>
                  </a:lnTo>
                  <a:lnTo>
                    <a:pt x="335" y="318"/>
                  </a:lnTo>
                  <a:cubicBezTo>
                    <a:pt x="552" y="519"/>
                    <a:pt x="853" y="769"/>
                    <a:pt x="1187" y="1053"/>
                  </a:cubicBezTo>
                  <a:cubicBezTo>
                    <a:pt x="1521" y="1337"/>
                    <a:pt x="1822" y="1588"/>
                    <a:pt x="2056" y="1755"/>
                  </a:cubicBezTo>
                  <a:lnTo>
                    <a:pt x="2323" y="1956"/>
                  </a:lnTo>
                  <a:lnTo>
                    <a:pt x="2056" y="1738"/>
                  </a:lnTo>
                  <a:cubicBezTo>
                    <a:pt x="1839" y="1571"/>
                    <a:pt x="1538" y="1321"/>
                    <a:pt x="1204" y="1037"/>
                  </a:cubicBezTo>
                  <a:cubicBezTo>
                    <a:pt x="870" y="753"/>
                    <a:pt x="569" y="502"/>
                    <a:pt x="352" y="318"/>
                  </a:cubicBezTo>
                  <a:lnTo>
                    <a:pt x="101" y="84"/>
                  </a:lnTo>
                  <a:lnTo>
                    <a:pt x="17" y="34"/>
                  </a:lnTo>
                  <a:close/>
                  <a:moveTo>
                    <a:pt x="2323" y="1956"/>
                  </a:moveTo>
                  <a:lnTo>
                    <a:pt x="2390" y="2022"/>
                  </a:lnTo>
                  <a:cubicBezTo>
                    <a:pt x="2390" y="2025"/>
                    <a:pt x="2391" y="2026"/>
                    <a:pt x="2392" y="2026"/>
                  </a:cubicBezTo>
                  <a:cubicBezTo>
                    <a:pt x="2398" y="2026"/>
                    <a:pt x="2414" y="2002"/>
                    <a:pt x="2411" y="2002"/>
                  </a:cubicBezTo>
                  <a:lnTo>
                    <a:pt x="2411" y="2002"/>
                  </a:lnTo>
                  <a:cubicBezTo>
                    <a:pt x="2411" y="2002"/>
                    <a:pt x="2409" y="2003"/>
                    <a:pt x="2407" y="2006"/>
                  </a:cubicBezTo>
                  <a:lnTo>
                    <a:pt x="2323" y="195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6923951" y="4432770"/>
              <a:ext cx="10769" cy="3878"/>
            </a:xfrm>
            <a:custGeom>
              <a:rect b="b" l="l" r="r" t="t"/>
              <a:pathLst>
                <a:path extrusionOk="0" h="121" w="336">
                  <a:moveTo>
                    <a:pt x="231" y="1"/>
                  </a:moveTo>
                  <a:cubicBezTo>
                    <a:pt x="141" y="1"/>
                    <a:pt x="62" y="47"/>
                    <a:pt x="1" y="121"/>
                  </a:cubicBezTo>
                  <a:cubicBezTo>
                    <a:pt x="88" y="63"/>
                    <a:pt x="188" y="17"/>
                    <a:pt x="289" y="17"/>
                  </a:cubicBezTo>
                  <a:cubicBezTo>
                    <a:pt x="304" y="17"/>
                    <a:pt x="320" y="18"/>
                    <a:pt x="335" y="21"/>
                  </a:cubicBezTo>
                  <a:cubicBezTo>
                    <a:pt x="299" y="7"/>
                    <a:pt x="265" y="1"/>
                    <a:pt x="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6915938" y="4416809"/>
              <a:ext cx="5897" cy="1635"/>
            </a:xfrm>
            <a:custGeom>
              <a:rect b="b" l="l" r="r" t="t"/>
              <a:pathLst>
                <a:path extrusionOk="0" h="51" w="184">
                  <a:moveTo>
                    <a:pt x="184" y="1"/>
                  </a:moveTo>
                  <a:cubicBezTo>
                    <a:pt x="151" y="1"/>
                    <a:pt x="117" y="1"/>
                    <a:pt x="100" y="17"/>
                  </a:cubicBezTo>
                  <a:cubicBezTo>
                    <a:pt x="50" y="34"/>
                    <a:pt x="0" y="51"/>
                    <a:pt x="17" y="51"/>
                  </a:cubicBezTo>
                  <a:cubicBezTo>
                    <a:pt x="34" y="51"/>
                    <a:pt x="67" y="51"/>
                    <a:pt x="100" y="34"/>
                  </a:cubicBezTo>
                  <a:cubicBezTo>
                    <a:pt x="151" y="17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6914336" y="4413059"/>
              <a:ext cx="4840" cy="577"/>
            </a:xfrm>
            <a:custGeom>
              <a:rect b="b" l="l" r="r" t="t"/>
              <a:pathLst>
                <a:path extrusionOk="0" h="18" w="151">
                  <a:moveTo>
                    <a:pt x="67" y="1"/>
                  </a:moveTo>
                  <a:cubicBezTo>
                    <a:pt x="34" y="1"/>
                    <a:pt x="0" y="1"/>
                    <a:pt x="0" y="17"/>
                  </a:cubicBezTo>
                  <a:lnTo>
                    <a:pt x="67" y="17"/>
                  </a:lnTo>
                  <a:cubicBezTo>
                    <a:pt x="117" y="17"/>
                    <a:pt x="150" y="17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6915394" y="4407162"/>
              <a:ext cx="4840" cy="4327"/>
            </a:xfrm>
            <a:custGeom>
              <a:rect b="b" l="l" r="r" t="t"/>
              <a:pathLst>
                <a:path extrusionOk="0" h="135" w="1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4" y="34"/>
                    <a:pt x="67" y="68"/>
                  </a:cubicBezTo>
                  <a:cubicBezTo>
                    <a:pt x="117" y="101"/>
                    <a:pt x="151" y="134"/>
                    <a:pt x="151" y="134"/>
                  </a:cubicBezTo>
                  <a:cubicBezTo>
                    <a:pt x="151" y="118"/>
                    <a:pt x="117" y="84"/>
                    <a:pt x="84" y="51"/>
                  </a:cubicBezTo>
                  <a:cubicBezTo>
                    <a:pt x="5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6916996" y="4403412"/>
              <a:ext cx="5384" cy="4872"/>
            </a:xfrm>
            <a:custGeom>
              <a:rect b="b" l="l" r="r" t="t"/>
              <a:pathLst>
                <a:path extrusionOk="0" h="152" w="168">
                  <a:moveTo>
                    <a:pt x="1" y="1"/>
                  </a:moveTo>
                  <a:cubicBezTo>
                    <a:pt x="34" y="68"/>
                    <a:pt x="101" y="135"/>
                    <a:pt x="168" y="151"/>
                  </a:cubicBezTo>
                  <a:cubicBezTo>
                    <a:pt x="168" y="151"/>
                    <a:pt x="134" y="118"/>
                    <a:pt x="84" y="84"/>
                  </a:cubicBezTo>
                  <a:cubicBezTo>
                    <a:pt x="34" y="34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920746" y="4414886"/>
              <a:ext cx="11826" cy="6250"/>
            </a:xfrm>
            <a:custGeom>
              <a:rect b="b" l="l" r="r" t="t"/>
              <a:pathLst>
                <a:path extrusionOk="0" h="195" w="369">
                  <a:moveTo>
                    <a:pt x="150" y="20"/>
                  </a:moveTo>
                  <a:cubicBezTo>
                    <a:pt x="179" y="20"/>
                    <a:pt x="211" y="32"/>
                    <a:pt x="235" y="44"/>
                  </a:cubicBezTo>
                  <a:cubicBezTo>
                    <a:pt x="285" y="61"/>
                    <a:pt x="318" y="94"/>
                    <a:pt x="335" y="127"/>
                  </a:cubicBezTo>
                  <a:cubicBezTo>
                    <a:pt x="335" y="152"/>
                    <a:pt x="326" y="167"/>
                    <a:pt x="314" y="167"/>
                  </a:cubicBezTo>
                  <a:cubicBezTo>
                    <a:pt x="310" y="167"/>
                    <a:pt x="306" y="165"/>
                    <a:pt x="301" y="161"/>
                  </a:cubicBezTo>
                  <a:cubicBezTo>
                    <a:pt x="268" y="161"/>
                    <a:pt x="251" y="161"/>
                    <a:pt x="235" y="144"/>
                  </a:cubicBezTo>
                  <a:cubicBezTo>
                    <a:pt x="184" y="127"/>
                    <a:pt x="151" y="111"/>
                    <a:pt x="118" y="94"/>
                  </a:cubicBezTo>
                  <a:cubicBezTo>
                    <a:pt x="80" y="75"/>
                    <a:pt x="53" y="57"/>
                    <a:pt x="37" y="44"/>
                  </a:cubicBezTo>
                  <a:lnTo>
                    <a:pt x="37" y="44"/>
                  </a:lnTo>
                  <a:cubicBezTo>
                    <a:pt x="60" y="34"/>
                    <a:pt x="85" y="27"/>
                    <a:pt x="118" y="27"/>
                  </a:cubicBezTo>
                  <a:cubicBezTo>
                    <a:pt x="127" y="22"/>
                    <a:pt x="139" y="20"/>
                    <a:pt x="150" y="20"/>
                  </a:cubicBezTo>
                  <a:close/>
                  <a:moveTo>
                    <a:pt x="171" y="0"/>
                  </a:moveTo>
                  <a:cubicBezTo>
                    <a:pt x="149" y="0"/>
                    <a:pt x="125" y="3"/>
                    <a:pt x="101" y="10"/>
                  </a:cubicBezTo>
                  <a:cubicBezTo>
                    <a:pt x="85" y="10"/>
                    <a:pt x="52" y="26"/>
                    <a:pt x="35" y="43"/>
                  </a:cubicBezTo>
                  <a:lnTo>
                    <a:pt x="35" y="43"/>
                  </a:lnTo>
                  <a:cubicBezTo>
                    <a:pt x="23" y="33"/>
                    <a:pt x="17" y="27"/>
                    <a:pt x="17" y="27"/>
                  </a:cubicBezTo>
                  <a:lnTo>
                    <a:pt x="17" y="27"/>
                  </a:lnTo>
                  <a:cubicBezTo>
                    <a:pt x="21" y="34"/>
                    <a:pt x="25" y="40"/>
                    <a:pt x="29" y="47"/>
                  </a:cubicBezTo>
                  <a:lnTo>
                    <a:pt x="29" y="47"/>
                  </a:lnTo>
                  <a:cubicBezTo>
                    <a:pt x="30" y="46"/>
                    <a:pt x="31" y="46"/>
                    <a:pt x="32" y="45"/>
                  </a:cubicBezTo>
                  <a:lnTo>
                    <a:pt x="32" y="45"/>
                  </a:lnTo>
                  <a:cubicBezTo>
                    <a:pt x="31" y="46"/>
                    <a:pt x="31" y="47"/>
                    <a:pt x="30" y="48"/>
                  </a:cubicBezTo>
                  <a:lnTo>
                    <a:pt x="30" y="48"/>
                  </a:lnTo>
                  <a:cubicBezTo>
                    <a:pt x="29" y="48"/>
                    <a:pt x="29" y="47"/>
                    <a:pt x="29" y="47"/>
                  </a:cubicBezTo>
                  <a:lnTo>
                    <a:pt x="29" y="47"/>
                  </a:lnTo>
                  <a:cubicBezTo>
                    <a:pt x="19" y="51"/>
                    <a:pt x="10" y="56"/>
                    <a:pt x="1" y="61"/>
                  </a:cubicBezTo>
                  <a:cubicBezTo>
                    <a:pt x="1" y="61"/>
                    <a:pt x="15" y="61"/>
                    <a:pt x="30" y="48"/>
                  </a:cubicBezTo>
                  <a:lnTo>
                    <a:pt x="30" y="48"/>
                  </a:lnTo>
                  <a:cubicBezTo>
                    <a:pt x="48" y="74"/>
                    <a:pt x="74" y="97"/>
                    <a:pt x="101" y="111"/>
                  </a:cubicBezTo>
                  <a:cubicBezTo>
                    <a:pt x="134" y="127"/>
                    <a:pt x="184" y="144"/>
                    <a:pt x="218" y="161"/>
                  </a:cubicBezTo>
                  <a:cubicBezTo>
                    <a:pt x="251" y="178"/>
                    <a:pt x="268" y="178"/>
                    <a:pt x="301" y="194"/>
                  </a:cubicBezTo>
                  <a:cubicBezTo>
                    <a:pt x="318" y="194"/>
                    <a:pt x="335" y="194"/>
                    <a:pt x="351" y="178"/>
                  </a:cubicBezTo>
                  <a:cubicBezTo>
                    <a:pt x="351" y="161"/>
                    <a:pt x="368" y="144"/>
                    <a:pt x="351" y="127"/>
                  </a:cubicBezTo>
                  <a:cubicBezTo>
                    <a:pt x="325" y="48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20746" y="4408251"/>
              <a:ext cx="4327" cy="8589"/>
            </a:xfrm>
            <a:custGeom>
              <a:rect b="b" l="l" r="r" t="t"/>
              <a:pathLst>
                <a:path extrusionOk="0" h="268" w="135">
                  <a:moveTo>
                    <a:pt x="84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7" y="50"/>
                    <a:pt x="17" y="67"/>
                    <a:pt x="1" y="84"/>
                  </a:cubicBezTo>
                  <a:cubicBezTo>
                    <a:pt x="1" y="117"/>
                    <a:pt x="1" y="134"/>
                    <a:pt x="1" y="167"/>
                  </a:cubicBezTo>
                  <a:cubicBezTo>
                    <a:pt x="1" y="201"/>
                    <a:pt x="17" y="234"/>
                    <a:pt x="34" y="251"/>
                  </a:cubicBezTo>
                  <a:cubicBezTo>
                    <a:pt x="34" y="251"/>
                    <a:pt x="17" y="217"/>
                    <a:pt x="17" y="167"/>
                  </a:cubicBezTo>
                  <a:cubicBezTo>
                    <a:pt x="17" y="134"/>
                    <a:pt x="17" y="117"/>
                    <a:pt x="34" y="84"/>
                  </a:cubicBezTo>
                  <a:cubicBezTo>
                    <a:pt x="34" y="57"/>
                    <a:pt x="45" y="29"/>
                    <a:pt x="67" y="29"/>
                  </a:cubicBezTo>
                  <a:cubicBezTo>
                    <a:pt x="72" y="29"/>
                    <a:pt x="78" y="31"/>
                    <a:pt x="84" y="34"/>
                  </a:cubicBezTo>
                  <a:cubicBezTo>
                    <a:pt x="101" y="50"/>
                    <a:pt x="118" y="84"/>
                    <a:pt x="101" y="117"/>
                  </a:cubicBezTo>
                  <a:cubicBezTo>
                    <a:pt x="101" y="151"/>
                    <a:pt x="101" y="167"/>
                    <a:pt x="84" y="201"/>
                  </a:cubicBezTo>
                  <a:cubicBezTo>
                    <a:pt x="67" y="217"/>
                    <a:pt x="51" y="234"/>
                    <a:pt x="34" y="268"/>
                  </a:cubicBezTo>
                  <a:cubicBezTo>
                    <a:pt x="34" y="268"/>
                    <a:pt x="67" y="251"/>
                    <a:pt x="101" y="201"/>
                  </a:cubicBezTo>
                  <a:cubicBezTo>
                    <a:pt x="118" y="184"/>
                    <a:pt x="118" y="151"/>
                    <a:pt x="134" y="117"/>
                  </a:cubicBezTo>
                  <a:cubicBezTo>
                    <a:pt x="134" y="84"/>
                    <a:pt x="118" y="34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874690" y="4372355"/>
              <a:ext cx="10737" cy="26281"/>
            </a:xfrm>
            <a:custGeom>
              <a:rect b="b" l="l" r="r" t="t"/>
              <a:pathLst>
                <a:path extrusionOk="0" h="820" w="335">
                  <a:moveTo>
                    <a:pt x="1" y="1"/>
                  </a:moveTo>
                  <a:cubicBezTo>
                    <a:pt x="1" y="1"/>
                    <a:pt x="51" y="17"/>
                    <a:pt x="101" y="84"/>
                  </a:cubicBezTo>
                  <a:cubicBezTo>
                    <a:pt x="268" y="251"/>
                    <a:pt x="301" y="485"/>
                    <a:pt x="235" y="703"/>
                  </a:cubicBezTo>
                  <a:cubicBezTo>
                    <a:pt x="201" y="769"/>
                    <a:pt x="168" y="819"/>
                    <a:pt x="168" y="819"/>
                  </a:cubicBezTo>
                  <a:cubicBezTo>
                    <a:pt x="184" y="819"/>
                    <a:pt x="184" y="803"/>
                    <a:pt x="201" y="786"/>
                  </a:cubicBezTo>
                  <a:cubicBezTo>
                    <a:pt x="218" y="769"/>
                    <a:pt x="235" y="736"/>
                    <a:pt x="251" y="703"/>
                  </a:cubicBezTo>
                  <a:cubicBezTo>
                    <a:pt x="335" y="485"/>
                    <a:pt x="285" y="235"/>
                    <a:pt x="118" y="68"/>
                  </a:cubicBezTo>
                  <a:cubicBezTo>
                    <a:pt x="84" y="51"/>
                    <a:pt x="67" y="34"/>
                    <a:pt x="34" y="17"/>
                  </a:cubicBezTo>
                  <a:cubicBezTo>
                    <a:pt x="17" y="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6879530" y="4356843"/>
              <a:ext cx="16089" cy="18781"/>
            </a:xfrm>
            <a:custGeom>
              <a:rect b="b" l="l" r="r" t="t"/>
              <a:pathLst>
                <a:path extrusionOk="0" h="586" w="502">
                  <a:moveTo>
                    <a:pt x="501" y="0"/>
                  </a:moveTo>
                  <a:cubicBezTo>
                    <a:pt x="401" y="100"/>
                    <a:pt x="317" y="184"/>
                    <a:pt x="234" y="284"/>
                  </a:cubicBezTo>
                  <a:cubicBezTo>
                    <a:pt x="150" y="385"/>
                    <a:pt x="67" y="485"/>
                    <a:pt x="0" y="585"/>
                  </a:cubicBezTo>
                  <a:cubicBezTo>
                    <a:pt x="167" y="401"/>
                    <a:pt x="334" y="217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6889689" y="4399149"/>
              <a:ext cx="13429" cy="11282"/>
            </a:xfrm>
            <a:custGeom>
              <a:rect b="b" l="l" r="r" t="t"/>
              <a:pathLst>
                <a:path extrusionOk="0" h="352" w="419">
                  <a:moveTo>
                    <a:pt x="0" y="0"/>
                  </a:moveTo>
                  <a:lnTo>
                    <a:pt x="0" y="0"/>
                  </a:lnTo>
                  <a:cubicBezTo>
                    <a:pt x="117" y="151"/>
                    <a:pt x="251" y="268"/>
                    <a:pt x="418" y="351"/>
                  </a:cubicBezTo>
                  <a:cubicBezTo>
                    <a:pt x="418" y="351"/>
                    <a:pt x="318" y="284"/>
                    <a:pt x="201" y="184"/>
                  </a:cubicBezTo>
                  <a:cubicBezTo>
                    <a:pt x="84" y="8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6879530" y="4391649"/>
              <a:ext cx="1635" cy="3782"/>
            </a:xfrm>
            <a:custGeom>
              <a:rect b="b" l="l" r="r" t="t"/>
              <a:pathLst>
                <a:path extrusionOk="0" h="118" w="51">
                  <a:moveTo>
                    <a:pt x="33" y="0"/>
                  </a:moveTo>
                  <a:cubicBezTo>
                    <a:pt x="33" y="0"/>
                    <a:pt x="17" y="34"/>
                    <a:pt x="17" y="67"/>
                  </a:cubicBezTo>
                  <a:cubicBezTo>
                    <a:pt x="0" y="84"/>
                    <a:pt x="0" y="117"/>
                    <a:pt x="0" y="117"/>
                  </a:cubicBezTo>
                  <a:cubicBezTo>
                    <a:pt x="0" y="117"/>
                    <a:pt x="33" y="101"/>
                    <a:pt x="33" y="67"/>
                  </a:cubicBezTo>
                  <a:cubicBezTo>
                    <a:pt x="50" y="34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6880587" y="4384695"/>
              <a:ext cx="577" cy="3237"/>
            </a:xfrm>
            <a:custGeom>
              <a:rect b="b" l="l" r="r" t="t"/>
              <a:pathLst>
                <a:path extrusionOk="0" h="101" w="18">
                  <a:moveTo>
                    <a:pt x="0" y="0"/>
                  </a:moveTo>
                  <a:cubicBezTo>
                    <a:pt x="0" y="0"/>
                    <a:pt x="0" y="33"/>
                    <a:pt x="0" y="50"/>
                  </a:cubicBezTo>
                  <a:cubicBezTo>
                    <a:pt x="0" y="84"/>
                    <a:pt x="0" y="100"/>
                    <a:pt x="17" y="100"/>
                  </a:cubicBezTo>
                  <a:cubicBezTo>
                    <a:pt x="17" y="100"/>
                    <a:pt x="17" y="84"/>
                    <a:pt x="17" y="50"/>
                  </a:cubicBezTo>
                  <a:cubicBezTo>
                    <a:pt x="17" y="17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6877382" y="4378797"/>
              <a:ext cx="2179" cy="3237"/>
            </a:xfrm>
            <a:custGeom>
              <a:rect b="b" l="l" r="r" t="t"/>
              <a:pathLst>
                <a:path extrusionOk="0" h="101" w="68">
                  <a:moveTo>
                    <a:pt x="0" y="0"/>
                  </a:moveTo>
                  <a:cubicBezTo>
                    <a:pt x="0" y="0"/>
                    <a:pt x="17" y="17"/>
                    <a:pt x="34" y="50"/>
                  </a:cubicBezTo>
                  <a:cubicBezTo>
                    <a:pt x="50" y="67"/>
                    <a:pt x="50" y="101"/>
                    <a:pt x="67" y="101"/>
                  </a:cubicBezTo>
                  <a:cubicBezTo>
                    <a:pt x="67" y="101"/>
                    <a:pt x="67" y="67"/>
                    <a:pt x="50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6874690" y="4375048"/>
              <a:ext cx="1122" cy="1635"/>
            </a:xfrm>
            <a:custGeom>
              <a:rect b="b" l="l" r="r" t="t"/>
              <a:pathLst>
                <a:path extrusionOk="0" h="51" w="35">
                  <a:moveTo>
                    <a:pt x="1" y="0"/>
                  </a:moveTo>
                  <a:cubicBezTo>
                    <a:pt x="1" y="0"/>
                    <a:pt x="1" y="17"/>
                    <a:pt x="1" y="34"/>
                  </a:cubicBezTo>
                  <a:cubicBezTo>
                    <a:pt x="17" y="50"/>
                    <a:pt x="34" y="50"/>
                    <a:pt x="34" y="50"/>
                  </a:cubicBezTo>
                  <a:cubicBezTo>
                    <a:pt x="34" y="50"/>
                    <a:pt x="34" y="34"/>
                    <a:pt x="34" y="17"/>
                  </a:cubicBezTo>
                  <a:cubicBezTo>
                    <a:pt x="1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6868280" y="3742060"/>
              <a:ext cx="330435" cy="671031"/>
            </a:xfrm>
            <a:custGeom>
              <a:rect b="b" l="l" r="r" t="t"/>
              <a:pathLst>
                <a:path extrusionOk="0" h="20937" w="10310">
                  <a:moveTo>
                    <a:pt x="9340" y="1"/>
                  </a:moveTo>
                  <a:lnTo>
                    <a:pt x="5447" y="118"/>
                  </a:lnTo>
                  <a:cubicBezTo>
                    <a:pt x="5447" y="118"/>
                    <a:pt x="4829" y="2741"/>
                    <a:pt x="5013" y="3259"/>
                  </a:cubicBezTo>
                  <a:cubicBezTo>
                    <a:pt x="5180" y="3777"/>
                    <a:pt x="6316" y="4078"/>
                    <a:pt x="6316" y="4078"/>
                  </a:cubicBezTo>
                  <a:lnTo>
                    <a:pt x="6283" y="11262"/>
                  </a:lnTo>
                  <a:lnTo>
                    <a:pt x="0" y="19032"/>
                  </a:lnTo>
                  <a:lnTo>
                    <a:pt x="2323" y="20937"/>
                  </a:lnTo>
                  <a:cubicBezTo>
                    <a:pt x="2323" y="20937"/>
                    <a:pt x="9123" y="13150"/>
                    <a:pt x="9725" y="11747"/>
                  </a:cubicBezTo>
                  <a:cubicBezTo>
                    <a:pt x="10309" y="10327"/>
                    <a:pt x="9340" y="1"/>
                    <a:pt x="9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6975904" y="3711548"/>
              <a:ext cx="179961" cy="699940"/>
            </a:xfrm>
            <a:custGeom>
              <a:rect b="b" l="l" r="r" t="t"/>
              <a:pathLst>
                <a:path extrusionOk="0" h="21839" w="5615">
                  <a:moveTo>
                    <a:pt x="5297" y="0"/>
                  </a:moveTo>
                  <a:lnTo>
                    <a:pt x="134" y="518"/>
                  </a:lnTo>
                  <a:lnTo>
                    <a:pt x="67" y="1955"/>
                  </a:lnTo>
                  <a:cubicBezTo>
                    <a:pt x="1" y="3192"/>
                    <a:pt x="468" y="3743"/>
                    <a:pt x="803" y="4061"/>
                  </a:cubicBezTo>
                  <a:lnTo>
                    <a:pt x="2407" y="21838"/>
                  </a:lnTo>
                  <a:lnTo>
                    <a:pt x="5615" y="21822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7037504" y="3852921"/>
              <a:ext cx="39646" cy="289219"/>
            </a:xfrm>
            <a:custGeom>
              <a:rect b="b" l="l" r="r" t="t"/>
              <a:pathLst>
                <a:path extrusionOk="0" h="9024" w="1237">
                  <a:moveTo>
                    <a:pt x="618" y="1"/>
                  </a:moveTo>
                  <a:cubicBezTo>
                    <a:pt x="602" y="34"/>
                    <a:pt x="602" y="67"/>
                    <a:pt x="618" y="101"/>
                  </a:cubicBezTo>
                  <a:cubicBezTo>
                    <a:pt x="618" y="67"/>
                    <a:pt x="618" y="34"/>
                    <a:pt x="618" y="1"/>
                  </a:cubicBezTo>
                  <a:close/>
                  <a:moveTo>
                    <a:pt x="618" y="101"/>
                  </a:moveTo>
                  <a:cubicBezTo>
                    <a:pt x="618" y="168"/>
                    <a:pt x="618" y="268"/>
                    <a:pt x="618" y="385"/>
                  </a:cubicBezTo>
                  <a:cubicBezTo>
                    <a:pt x="635" y="619"/>
                    <a:pt x="652" y="953"/>
                    <a:pt x="685" y="1387"/>
                  </a:cubicBezTo>
                  <a:cubicBezTo>
                    <a:pt x="735" y="2239"/>
                    <a:pt x="819" y="3409"/>
                    <a:pt x="936" y="4712"/>
                  </a:cubicBezTo>
                  <a:cubicBezTo>
                    <a:pt x="1035" y="5692"/>
                    <a:pt x="1118" y="6605"/>
                    <a:pt x="1185" y="7371"/>
                  </a:cubicBezTo>
                  <a:lnTo>
                    <a:pt x="1185" y="7371"/>
                  </a:lnTo>
                  <a:lnTo>
                    <a:pt x="334" y="8555"/>
                  </a:lnTo>
                  <a:lnTo>
                    <a:pt x="84" y="8906"/>
                  </a:lnTo>
                  <a:lnTo>
                    <a:pt x="33" y="8990"/>
                  </a:lnTo>
                  <a:lnTo>
                    <a:pt x="33" y="8990"/>
                  </a:lnTo>
                  <a:lnTo>
                    <a:pt x="100" y="8906"/>
                  </a:lnTo>
                  <a:lnTo>
                    <a:pt x="351" y="8589"/>
                  </a:lnTo>
                  <a:cubicBezTo>
                    <a:pt x="568" y="8288"/>
                    <a:pt x="869" y="7887"/>
                    <a:pt x="1236" y="7402"/>
                  </a:cubicBezTo>
                  <a:lnTo>
                    <a:pt x="1236" y="7386"/>
                  </a:lnTo>
                  <a:cubicBezTo>
                    <a:pt x="1186" y="6617"/>
                    <a:pt x="1103" y="5698"/>
                    <a:pt x="1003" y="4712"/>
                  </a:cubicBezTo>
                  <a:cubicBezTo>
                    <a:pt x="902" y="3409"/>
                    <a:pt x="785" y="2239"/>
                    <a:pt x="719" y="1387"/>
                  </a:cubicBezTo>
                  <a:cubicBezTo>
                    <a:pt x="685" y="970"/>
                    <a:pt x="668" y="619"/>
                    <a:pt x="652" y="368"/>
                  </a:cubicBezTo>
                  <a:cubicBezTo>
                    <a:pt x="635" y="268"/>
                    <a:pt x="635" y="168"/>
                    <a:pt x="618" y="101"/>
                  </a:cubicBezTo>
                  <a:close/>
                  <a:moveTo>
                    <a:pt x="33" y="8990"/>
                  </a:moveTo>
                  <a:cubicBezTo>
                    <a:pt x="20" y="8990"/>
                    <a:pt x="18" y="9000"/>
                    <a:pt x="17" y="9012"/>
                  </a:cubicBezTo>
                  <a:lnTo>
                    <a:pt x="17" y="9012"/>
                  </a:lnTo>
                  <a:cubicBezTo>
                    <a:pt x="21" y="9006"/>
                    <a:pt x="25" y="8998"/>
                    <a:pt x="33" y="8990"/>
                  </a:cubicBezTo>
                  <a:close/>
                  <a:moveTo>
                    <a:pt x="17" y="9012"/>
                  </a:moveTo>
                  <a:cubicBezTo>
                    <a:pt x="13" y="9019"/>
                    <a:pt x="9" y="9023"/>
                    <a:pt x="0" y="9023"/>
                  </a:cubicBezTo>
                  <a:lnTo>
                    <a:pt x="17" y="9023"/>
                  </a:lnTo>
                  <a:cubicBezTo>
                    <a:pt x="17" y="9019"/>
                    <a:pt x="17" y="9016"/>
                    <a:pt x="17" y="90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7015550" y="3841671"/>
              <a:ext cx="53556" cy="11282"/>
            </a:xfrm>
            <a:custGeom>
              <a:rect b="b" l="l" r="r" t="t"/>
              <a:pathLst>
                <a:path extrusionOk="0" h="352" w="1671">
                  <a:moveTo>
                    <a:pt x="0" y="1"/>
                  </a:moveTo>
                  <a:cubicBezTo>
                    <a:pt x="551" y="184"/>
                    <a:pt x="1103" y="301"/>
                    <a:pt x="1671" y="352"/>
                  </a:cubicBezTo>
                  <a:cubicBezTo>
                    <a:pt x="1119" y="218"/>
                    <a:pt x="568" y="1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7083528" y="4082207"/>
              <a:ext cx="55735" cy="9583"/>
            </a:xfrm>
            <a:custGeom>
              <a:rect b="b" l="l" r="r" t="t"/>
              <a:pathLst>
                <a:path extrusionOk="0" h="299" w="1739">
                  <a:moveTo>
                    <a:pt x="721" y="1"/>
                  </a:moveTo>
                  <a:cubicBezTo>
                    <a:pt x="559" y="1"/>
                    <a:pt x="396" y="21"/>
                    <a:pt x="235" y="65"/>
                  </a:cubicBezTo>
                  <a:cubicBezTo>
                    <a:pt x="151" y="81"/>
                    <a:pt x="68" y="115"/>
                    <a:pt x="1" y="165"/>
                  </a:cubicBezTo>
                  <a:cubicBezTo>
                    <a:pt x="223" y="100"/>
                    <a:pt x="452" y="67"/>
                    <a:pt x="682" y="67"/>
                  </a:cubicBezTo>
                  <a:cubicBezTo>
                    <a:pt x="1042" y="67"/>
                    <a:pt x="1403" y="146"/>
                    <a:pt x="1739" y="299"/>
                  </a:cubicBezTo>
                  <a:cubicBezTo>
                    <a:pt x="1672" y="248"/>
                    <a:pt x="1605" y="198"/>
                    <a:pt x="1521" y="165"/>
                  </a:cubicBezTo>
                  <a:cubicBezTo>
                    <a:pt x="1269" y="60"/>
                    <a:pt x="997" y="1"/>
                    <a:pt x="7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7044459" y="4124417"/>
              <a:ext cx="131758" cy="171403"/>
            </a:xfrm>
            <a:custGeom>
              <a:rect b="b" l="l" r="r" t="t"/>
              <a:pathLst>
                <a:path extrusionOk="0" h="5348" w="4111">
                  <a:moveTo>
                    <a:pt x="4093" y="1"/>
                  </a:moveTo>
                  <a:cubicBezTo>
                    <a:pt x="4064" y="1"/>
                    <a:pt x="3150" y="1181"/>
                    <a:pt x="2022" y="2657"/>
                  </a:cubicBezTo>
                  <a:cubicBezTo>
                    <a:pt x="903" y="4128"/>
                    <a:pt x="0" y="5331"/>
                    <a:pt x="17" y="5347"/>
                  </a:cubicBezTo>
                  <a:cubicBezTo>
                    <a:pt x="34" y="5347"/>
                    <a:pt x="953" y="4161"/>
                    <a:pt x="2089" y="2691"/>
                  </a:cubicBezTo>
                  <a:cubicBezTo>
                    <a:pt x="3208" y="1220"/>
                    <a:pt x="4111" y="1"/>
                    <a:pt x="4094" y="1"/>
                  </a:cubicBezTo>
                  <a:cubicBezTo>
                    <a:pt x="4094" y="1"/>
                    <a:pt x="4094" y="1"/>
                    <a:pt x="40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7110322" y="3758149"/>
              <a:ext cx="51440" cy="20127"/>
            </a:xfrm>
            <a:custGeom>
              <a:rect b="b" l="l" r="r" t="t"/>
              <a:pathLst>
                <a:path extrusionOk="0" h="628" w="1605">
                  <a:moveTo>
                    <a:pt x="0" y="0"/>
                  </a:moveTo>
                  <a:lnTo>
                    <a:pt x="0" y="0"/>
                  </a:lnTo>
                  <a:cubicBezTo>
                    <a:pt x="17" y="100"/>
                    <a:pt x="51" y="184"/>
                    <a:pt x="117" y="267"/>
                  </a:cubicBezTo>
                  <a:cubicBezTo>
                    <a:pt x="297" y="503"/>
                    <a:pt x="567" y="627"/>
                    <a:pt x="837" y="627"/>
                  </a:cubicBezTo>
                  <a:cubicBezTo>
                    <a:pt x="1045" y="627"/>
                    <a:pt x="1253" y="554"/>
                    <a:pt x="1421" y="401"/>
                  </a:cubicBezTo>
                  <a:cubicBezTo>
                    <a:pt x="1504" y="351"/>
                    <a:pt x="1571" y="267"/>
                    <a:pt x="1604" y="167"/>
                  </a:cubicBezTo>
                  <a:lnTo>
                    <a:pt x="1604" y="167"/>
                  </a:lnTo>
                  <a:cubicBezTo>
                    <a:pt x="1538" y="234"/>
                    <a:pt x="1471" y="301"/>
                    <a:pt x="1387" y="368"/>
                  </a:cubicBezTo>
                  <a:cubicBezTo>
                    <a:pt x="1231" y="496"/>
                    <a:pt x="1041" y="557"/>
                    <a:pt x="850" y="557"/>
                  </a:cubicBezTo>
                  <a:cubicBezTo>
                    <a:pt x="593" y="557"/>
                    <a:pt x="333" y="445"/>
                    <a:pt x="151" y="234"/>
                  </a:cubicBezTo>
                  <a:cubicBezTo>
                    <a:pt x="101" y="167"/>
                    <a:pt x="51" y="8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6984461" y="3278841"/>
              <a:ext cx="37531" cy="124835"/>
            </a:xfrm>
            <a:custGeom>
              <a:rect b="b" l="l" r="r" t="t"/>
              <a:pathLst>
                <a:path extrusionOk="0" h="3895" w="1171">
                  <a:moveTo>
                    <a:pt x="1003" y="1"/>
                  </a:moveTo>
                  <a:lnTo>
                    <a:pt x="1003" y="1"/>
                  </a:lnTo>
                  <a:cubicBezTo>
                    <a:pt x="1" y="1137"/>
                    <a:pt x="68" y="2858"/>
                    <a:pt x="1171" y="3894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6937348" y="3468962"/>
              <a:ext cx="65895" cy="130347"/>
            </a:xfrm>
            <a:custGeom>
              <a:rect b="b" l="l" r="r" t="t"/>
              <a:pathLst>
                <a:path extrusionOk="0" h="4067" w="2056">
                  <a:moveTo>
                    <a:pt x="836" y="1"/>
                  </a:moveTo>
                  <a:cubicBezTo>
                    <a:pt x="836" y="1"/>
                    <a:pt x="134" y="786"/>
                    <a:pt x="1" y="3777"/>
                  </a:cubicBezTo>
                  <a:cubicBezTo>
                    <a:pt x="1" y="3777"/>
                    <a:pt x="1486" y="4066"/>
                    <a:pt x="1900" y="4066"/>
                  </a:cubicBezTo>
                  <a:cubicBezTo>
                    <a:pt x="1963" y="4066"/>
                    <a:pt x="2001" y="4059"/>
                    <a:pt x="2006" y="4044"/>
                  </a:cubicBezTo>
                  <a:cubicBezTo>
                    <a:pt x="2056" y="3944"/>
                    <a:pt x="836" y="1"/>
                    <a:pt x="83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6953405" y="3421849"/>
              <a:ext cx="290277" cy="327231"/>
            </a:xfrm>
            <a:custGeom>
              <a:rect b="b" l="l" r="r" t="t"/>
              <a:pathLst>
                <a:path extrusionOk="0" h="10210" w="9057">
                  <a:moveTo>
                    <a:pt x="8322" y="0"/>
                  </a:moveTo>
                  <a:cubicBezTo>
                    <a:pt x="6968" y="217"/>
                    <a:pt x="4930" y="485"/>
                    <a:pt x="4930" y="485"/>
                  </a:cubicBezTo>
                  <a:lnTo>
                    <a:pt x="4629" y="501"/>
                  </a:lnTo>
                  <a:cubicBezTo>
                    <a:pt x="4629" y="501"/>
                    <a:pt x="2524" y="618"/>
                    <a:pt x="2474" y="618"/>
                  </a:cubicBezTo>
                  <a:cubicBezTo>
                    <a:pt x="1605" y="719"/>
                    <a:pt x="569" y="785"/>
                    <a:pt x="201" y="1738"/>
                  </a:cubicBezTo>
                  <a:cubicBezTo>
                    <a:pt x="1" y="2239"/>
                    <a:pt x="185" y="2991"/>
                    <a:pt x="519" y="3776"/>
                  </a:cubicBezTo>
                  <a:lnTo>
                    <a:pt x="1304" y="6166"/>
                  </a:lnTo>
                  <a:cubicBezTo>
                    <a:pt x="1605" y="7486"/>
                    <a:pt x="1104" y="7419"/>
                    <a:pt x="836" y="8739"/>
                  </a:cubicBezTo>
                  <a:cubicBezTo>
                    <a:pt x="803" y="8939"/>
                    <a:pt x="652" y="10025"/>
                    <a:pt x="652" y="10209"/>
                  </a:cubicBezTo>
                  <a:lnTo>
                    <a:pt x="6734" y="10209"/>
                  </a:lnTo>
                  <a:lnTo>
                    <a:pt x="6634" y="9257"/>
                  </a:lnTo>
                  <a:cubicBezTo>
                    <a:pt x="6634" y="9257"/>
                    <a:pt x="5932" y="5648"/>
                    <a:pt x="5932" y="5598"/>
                  </a:cubicBezTo>
                  <a:lnTo>
                    <a:pt x="6049" y="5380"/>
                  </a:lnTo>
                  <a:cubicBezTo>
                    <a:pt x="6333" y="4779"/>
                    <a:pt x="6350" y="4077"/>
                    <a:pt x="6083" y="3459"/>
                  </a:cubicBezTo>
                  <a:lnTo>
                    <a:pt x="9057" y="2456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7132212" y="3501621"/>
              <a:ext cx="110412" cy="39966"/>
            </a:xfrm>
            <a:custGeom>
              <a:rect b="b" l="l" r="r" t="t"/>
              <a:pathLst>
                <a:path extrusionOk="0" h="1247" w="3445">
                  <a:moveTo>
                    <a:pt x="3444" y="1"/>
                  </a:moveTo>
                  <a:cubicBezTo>
                    <a:pt x="3394" y="1"/>
                    <a:pt x="3344" y="17"/>
                    <a:pt x="3294" y="34"/>
                  </a:cubicBezTo>
                  <a:cubicBezTo>
                    <a:pt x="3211" y="51"/>
                    <a:pt x="3094" y="84"/>
                    <a:pt x="2926" y="134"/>
                  </a:cubicBezTo>
                  <a:cubicBezTo>
                    <a:pt x="2609" y="235"/>
                    <a:pt x="2175" y="368"/>
                    <a:pt x="1707" y="519"/>
                  </a:cubicBezTo>
                  <a:cubicBezTo>
                    <a:pt x="1289" y="636"/>
                    <a:pt x="888" y="786"/>
                    <a:pt x="504" y="970"/>
                  </a:cubicBezTo>
                  <a:cubicBezTo>
                    <a:pt x="353" y="1037"/>
                    <a:pt x="236" y="1087"/>
                    <a:pt x="153" y="1137"/>
                  </a:cubicBezTo>
                  <a:cubicBezTo>
                    <a:pt x="138" y="1117"/>
                    <a:pt x="118" y="1109"/>
                    <a:pt x="97" y="1109"/>
                  </a:cubicBezTo>
                  <a:cubicBezTo>
                    <a:pt x="49" y="1109"/>
                    <a:pt x="0" y="1156"/>
                    <a:pt x="36" y="1204"/>
                  </a:cubicBezTo>
                  <a:cubicBezTo>
                    <a:pt x="48" y="1234"/>
                    <a:pt x="71" y="1247"/>
                    <a:pt x="95" y="1247"/>
                  </a:cubicBezTo>
                  <a:cubicBezTo>
                    <a:pt x="136" y="1247"/>
                    <a:pt x="180" y="1207"/>
                    <a:pt x="170" y="1154"/>
                  </a:cubicBezTo>
                  <a:cubicBezTo>
                    <a:pt x="253" y="1120"/>
                    <a:pt x="370" y="1070"/>
                    <a:pt x="520" y="1003"/>
                  </a:cubicBezTo>
                  <a:cubicBezTo>
                    <a:pt x="821" y="886"/>
                    <a:pt x="1256" y="736"/>
                    <a:pt x="1723" y="586"/>
                  </a:cubicBezTo>
                  <a:cubicBezTo>
                    <a:pt x="2208" y="418"/>
                    <a:pt x="2626" y="285"/>
                    <a:pt x="2943" y="185"/>
                  </a:cubicBezTo>
                  <a:cubicBezTo>
                    <a:pt x="3094" y="134"/>
                    <a:pt x="3227" y="84"/>
                    <a:pt x="3311" y="51"/>
                  </a:cubicBezTo>
                  <a:cubicBezTo>
                    <a:pt x="3361" y="34"/>
                    <a:pt x="3394" y="17"/>
                    <a:pt x="34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6974301" y="3458802"/>
              <a:ext cx="257073" cy="2147"/>
            </a:xfrm>
            <a:custGeom>
              <a:rect b="b" l="l" r="r" t="t"/>
              <a:pathLst>
                <a:path extrusionOk="0" h="67" w="8021">
                  <a:moveTo>
                    <a:pt x="4011" y="0"/>
                  </a:moveTo>
                  <a:cubicBezTo>
                    <a:pt x="1788" y="0"/>
                    <a:pt x="0" y="17"/>
                    <a:pt x="0" y="33"/>
                  </a:cubicBezTo>
                  <a:cubicBezTo>
                    <a:pt x="0" y="50"/>
                    <a:pt x="1788" y="67"/>
                    <a:pt x="4011" y="67"/>
                  </a:cubicBezTo>
                  <a:cubicBezTo>
                    <a:pt x="6216" y="67"/>
                    <a:pt x="8021" y="50"/>
                    <a:pt x="8021" y="33"/>
                  </a:cubicBezTo>
                  <a:cubicBezTo>
                    <a:pt x="8021" y="17"/>
                    <a:pt x="6216" y="0"/>
                    <a:pt x="4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951258" y="3496813"/>
              <a:ext cx="286014" cy="2179"/>
            </a:xfrm>
            <a:custGeom>
              <a:rect b="b" l="l" r="r" t="t"/>
              <a:pathLst>
                <a:path extrusionOk="0" h="68" w="8924">
                  <a:moveTo>
                    <a:pt x="4462" y="0"/>
                  </a:moveTo>
                  <a:cubicBezTo>
                    <a:pt x="1989" y="0"/>
                    <a:pt x="1" y="17"/>
                    <a:pt x="1" y="34"/>
                  </a:cubicBezTo>
                  <a:cubicBezTo>
                    <a:pt x="1" y="50"/>
                    <a:pt x="1989" y="67"/>
                    <a:pt x="4462" y="67"/>
                  </a:cubicBezTo>
                  <a:cubicBezTo>
                    <a:pt x="6918" y="67"/>
                    <a:pt x="8923" y="50"/>
                    <a:pt x="8923" y="34"/>
                  </a:cubicBezTo>
                  <a:cubicBezTo>
                    <a:pt x="8923" y="17"/>
                    <a:pt x="6918" y="0"/>
                    <a:pt x="4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43245" y="3540466"/>
              <a:ext cx="24134" cy="2019"/>
            </a:xfrm>
            <a:custGeom>
              <a:rect b="b" l="l" r="r" t="t"/>
              <a:pathLst>
                <a:path extrusionOk="0" h="63" w="753">
                  <a:moveTo>
                    <a:pt x="376" y="0"/>
                  </a:moveTo>
                  <a:cubicBezTo>
                    <a:pt x="251" y="0"/>
                    <a:pt x="126" y="8"/>
                    <a:pt x="0" y="25"/>
                  </a:cubicBezTo>
                  <a:cubicBezTo>
                    <a:pt x="126" y="50"/>
                    <a:pt x="251" y="63"/>
                    <a:pt x="376" y="63"/>
                  </a:cubicBezTo>
                  <a:cubicBezTo>
                    <a:pt x="502" y="63"/>
                    <a:pt x="627" y="50"/>
                    <a:pt x="752" y="25"/>
                  </a:cubicBezTo>
                  <a:cubicBezTo>
                    <a:pt x="627" y="8"/>
                    <a:pt x="502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6967347" y="3541780"/>
              <a:ext cx="186916" cy="2179"/>
            </a:xfrm>
            <a:custGeom>
              <a:rect b="b" l="l" r="r" t="t"/>
              <a:pathLst>
                <a:path extrusionOk="0" h="68" w="5832">
                  <a:moveTo>
                    <a:pt x="2908" y="1"/>
                  </a:moveTo>
                  <a:cubicBezTo>
                    <a:pt x="1304" y="1"/>
                    <a:pt x="0" y="18"/>
                    <a:pt x="0" y="34"/>
                  </a:cubicBezTo>
                  <a:cubicBezTo>
                    <a:pt x="0" y="51"/>
                    <a:pt x="1304" y="68"/>
                    <a:pt x="2908" y="68"/>
                  </a:cubicBezTo>
                  <a:cubicBezTo>
                    <a:pt x="4528" y="68"/>
                    <a:pt x="5832" y="51"/>
                    <a:pt x="5832" y="34"/>
                  </a:cubicBezTo>
                  <a:cubicBezTo>
                    <a:pt x="5832" y="18"/>
                    <a:pt x="4528" y="1"/>
                    <a:pt x="2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6982346" y="3586233"/>
              <a:ext cx="167621" cy="2179"/>
            </a:xfrm>
            <a:custGeom>
              <a:rect b="b" l="l" r="r" t="t"/>
              <a:pathLst>
                <a:path extrusionOk="0" h="68" w="5230">
                  <a:moveTo>
                    <a:pt x="2607" y="1"/>
                  </a:moveTo>
                  <a:cubicBezTo>
                    <a:pt x="1170" y="1"/>
                    <a:pt x="0" y="17"/>
                    <a:pt x="0" y="34"/>
                  </a:cubicBezTo>
                  <a:cubicBezTo>
                    <a:pt x="0" y="51"/>
                    <a:pt x="1170" y="68"/>
                    <a:pt x="2607" y="68"/>
                  </a:cubicBezTo>
                  <a:cubicBezTo>
                    <a:pt x="4060" y="68"/>
                    <a:pt x="5230" y="51"/>
                    <a:pt x="5230" y="34"/>
                  </a:cubicBezTo>
                  <a:cubicBezTo>
                    <a:pt x="5230" y="17"/>
                    <a:pt x="4060" y="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6996801" y="3627994"/>
              <a:ext cx="152109" cy="2179"/>
            </a:xfrm>
            <a:custGeom>
              <a:rect b="b" l="l" r="r" t="t"/>
              <a:pathLst>
                <a:path extrusionOk="0" h="68" w="4746">
                  <a:moveTo>
                    <a:pt x="2373" y="1"/>
                  </a:moveTo>
                  <a:cubicBezTo>
                    <a:pt x="1053" y="1"/>
                    <a:pt x="0" y="18"/>
                    <a:pt x="0" y="34"/>
                  </a:cubicBezTo>
                  <a:cubicBezTo>
                    <a:pt x="0" y="51"/>
                    <a:pt x="1053" y="68"/>
                    <a:pt x="2373" y="68"/>
                  </a:cubicBezTo>
                  <a:cubicBezTo>
                    <a:pt x="3676" y="68"/>
                    <a:pt x="4745" y="51"/>
                    <a:pt x="4745" y="34"/>
                  </a:cubicBezTo>
                  <a:cubicBezTo>
                    <a:pt x="4745" y="18"/>
                    <a:pt x="3676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6992506" y="3661743"/>
              <a:ext cx="162814" cy="2179"/>
            </a:xfrm>
            <a:custGeom>
              <a:rect b="b" l="l" r="r" t="t"/>
              <a:pathLst>
                <a:path extrusionOk="0" h="68" w="5080">
                  <a:moveTo>
                    <a:pt x="2540" y="1"/>
                  </a:moveTo>
                  <a:cubicBezTo>
                    <a:pt x="1137" y="1"/>
                    <a:pt x="1" y="1"/>
                    <a:pt x="1" y="34"/>
                  </a:cubicBezTo>
                  <a:cubicBezTo>
                    <a:pt x="1" y="51"/>
                    <a:pt x="1137" y="67"/>
                    <a:pt x="2540" y="67"/>
                  </a:cubicBezTo>
                  <a:cubicBezTo>
                    <a:pt x="3944" y="67"/>
                    <a:pt x="5080" y="51"/>
                    <a:pt x="5080" y="34"/>
                  </a:cubicBezTo>
                  <a:cubicBezTo>
                    <a:pt x="5080" y="17"/>
                    <a:pt x="3944" y="1"/>
                    <a:pt x="2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6980711" y="3704594"/>
              <a:ext cx="185345" cy="2179"/>
            </a:xfrm>
            <a:custGeom>
              <a:rect b="b" l="l" r="r" t="t"/>
              <a:pathLst>
                <a:path extrusionOk="0" h="68" w="5783">
                  <a:moveTo>
                    <a:pt x="2892" y="0"/>
                  </a:moveTo>
                  <a:cubicBezTo>
                    <a:pt x="1304" y="0"/>
                    <a:pt x="1" y="0"/>
                    <a:pt x="1" y="34"/>
                  </a:cubicBezTo>
                  <a:cubicBezTo>
                    <a:pt x="1" y="50"/>
                    <a:pt x="1304" y="67"/>
                    <a:pt x="2892" y="67"/>
                  </a:cubicBezTo>
                  <a:cubicBezTo>
                    <a:pt x="4496" y="67"/>
                    <a:pt x="5782" y="50"/>
                    <a:pt x="5782" y="34"/>
                  </a:cubicBezTo>
                  <a:cubicBezTo>
                    <a:pt x="5782" y="0"/>
                    <a:pt x="4496" y="0"/>
                    <a:pt x="2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6959302" y="3515563"/>
              <a:ext cx="34293" cy="100156"/>
            </a:xfrm>
            <a:custGeom>
              <a:rect b="b" l="l" r="r" t="t"/>
              <a:pathLst>
                <a:path extrusionOk="0" h="3125" w="1070">
                  <a:moveTo>
                    <a:pt x="1" y="0"/>
                  </a:moveTo>
                  <a:cubicBezTo>
                    <a:pt x="1" y="34"/>
                    <a:pt x="17" y="84"/>
                    <a:pt x="17" y="134"/>
                  </a:cubicBezTo>
                  <a:cubicBezTo>
                    <a:pt x="34" y="201"/>
                    <a:pt x="67" y="318"/>
                    <a:pt x="118" y="468"/>
                  </a:cubicBezTo>
                  <a:cubicBezTo>
                    <a:pt x="201" y="752"/>
                    <a:pt x="318" y="1153"/>
                    <a:pt x="485" y="1587"/>
                  </a:cubicBezTo>
                  <a:cubicBezTo>
                    <a:pt x="636" y="2022"/>
                    <a:pt x="786" y="2406"/>
                    <a:pt x="886" y="2674"/>
                  </a:cubicBezTo>
                  <a:cubicBezTo>
                    <a:pt x="936" y="2807"/>
                    <a:pt x="986" y="2924"/>
                    <a:pt x="1020" y="3008"/>
                  </a:cubicBezTo>
                  <a:cubicBezTo>
                    <a:pt x="1037" y="3058"/>
                    <a:pt x="1053" y="3091"/>
                    <a:pt x="1070" y="3125"/>
                  </a:cubicBezTo>
                  <a:cubicBezTo>
                    <a:pt x="1070" y="3091"/>
                    <a:pt x="1053" y="3041"/>
                    <a:pt x="1053" y="3008"/>
                  </a:cubicBezTo>
                  <a:cubicBezTo>
                    <a:pt x="1020" y="2924"/>
                    <a:pt x="986" y="2807"/>
                    <a:pt x="936" y="2657"/>
                  </a:cubicBezTo>
                  <a:cubicBezTo>
                    <a:pt x="836" y="2373"/>
                    <a:pt x="702" y="1988"/>
                    <a:pt x="552" y="1554"/>
                  </a:cubicBezTo>
                  <a:cubicBezTo>
                    <a:pt x="385" y="1136"/>
                    <a:pt x="251" y="735"/>
                    <a:pt x="151" y="451"/>
                  </a:cubicBezTo>
                  <a:cubicBezTo>
                    <a:pt x="118" y="301"/>
                    <a:pt x="67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1" name="Google Shape;1661;p39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Wieso?</a:t>
            </a:r>
            <a:endParaRPr/>
          </a:p>
        </p:txBody>
      </p:sp>
      <p:grpSp>
        <p:nvGrpSpPr>
          <p:cNvPr id="1667" name="Google Shape;1667;p40"/>
          <p:cNvGrpSpPr/>
          <p:nvPr/>
        </p:nvGrpSpPr>
        <p:grpSpPr>
          <a:xfrm>
            <a:off x="-591972" y="1397333"/>
            <a:ext cx="3524359" cy="3298868"/>
            <a:chOff x="6636943" y="2757805"/>
            <a:chExt cx="1807364" cy="1691727"/>
          </a:xfrm>
        </p:grpSpPr>
        <p:sp>
          <p:nvSpPr>
            <p:cNvPr id="1668" name="Google Shape;1668;p40"/>
            <p:cNvSpPr/>
            <p:nvPr/>
          </p:nvSpPr>
          <p:spPr>
            <a:xfrm>
              <a:off x="6653545" y="4336491"/>
              <a:ext cx="52498" cy="103906"/>
            </a:xfrm>
            <a:custGeom>
              <a:rect b="b" l="l" r="r" t="t"/>
              <a:pathLst>
                <a:path extrusionOk="0" h="3242" w="1638">
                  <a:moveTo>
                    <a:pt x="0" y="0"/>
                  </a:moveTo>
                  <a:lnTo>
                    <a:pt x="0" y="3242"/>
                  </a:lnTo>
                  <a:lnTo>
                    <a:pt x="752" y="3242"/>
                  </a:lnTo>
                  <a:cubicBezTo>
                    <a:pt x="702" y="2908"/>
                    <a:pt x="702" y="2557"/>
                    <a:pt x="752" y="2206"/>
                  </a:cubicBezTo>
                  <a:cubicBezTo>
                    <a:pt x="819" y="1822"/>
                    <a:pt x="1637" y="836"/>
                    <a:pt x="16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6845781" y="4336491"/>
              <a:ext cx="51985" cy="103906"/>
            </a:xfrm>
            <a:custGeom>
              <a:rect b="b" l="l" r="r" t="t"/>
              <a:pathLst>
                <a:path extrusionOk="0" h="3242" w="1622">
                  <a:moveTo>
                    <a:pt x="0" y="0"/>
                  </a:moveTo>
                  <a:lnTo>
                    <a:pt x="0" y="3242"/>
                  </a:lnTo>
                  <a:lnTo>
                    <a:pt x="736" y="3242"/>
                  </a:lnTo>
                  <a:cubicBezTo>
                    <a:pt x="702" y="2908"/>
                    <a:pt x="702" y="2557"/>
                    <a:pt x="736" y="2206"/>
                  </a:cubicBezTo>
                  <a:cubicBezTo>
                    <a:pt x="819" y="1822"/>
                    <a:pt x="1621" y="836"/>
                    <a:pt x="1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6981256" y="4336491"/>
              <a:ext cx="52530" cy="103906"/>
            </a:xfrm>
            <a:custGeom>
              <a:rect b="b" l="l" r="r" t="t"/>
              <a:pathLst>
                <a:path extrusionOk="0" h="3242" w="1639">
                  <a:moveTo>
                    <a:pt x="17" y="0"/>
                  </a:moveTo>
                  <a:cubicBezTo>
                    <a:pt x="1" y="836"/>
                    <a:pt x="819" y="1822"/>
                    <a:pt x="886" y="2206"/>
                  </a:cubicBezTo>
                  <a:cubicBezTo>
                    <a:pt x="920" y="2557"/>
                    <a:pt x="920" y="2908"/>
                    <a:pt x="886" y="3242"/>
                  </a:cubicBezTo>
                  <a:lnTo>
                    <a:pt x="1638" y="32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7147820" y="4336491"/>
              <a:ext cx="52498" cy="103906"/>
            </a:xfrm>
            <a:custGeom>
              <a:rect b="b" l="l" r="r" t="t"/>
              <a:pathLst>
                <a:path extrusionOk="0" h="3242" w="1638">
                  <a:moveTo>
                    <a:pt x="17" y="0"/>
                  </a:moveTo>
                  <a:cubicBezTo>
                    <a:pt x="0" y="836"/>
                    <a:pt x="802" y="1822"/>
                    <a:pt x="886" y="2206"/>
                  </a:cubicBezTo>
                  <a:cubicBezTo>
                    <a:pt x="919" y="2557"/>
                    <a:pt x="919" y="2908"/>
                    <a:pt x="886" y="3242"/>
                  </a:cubicBezTo>
                  <a:lnTo>
                    <a:pt x="1637" y="3242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6636943" y="3822922"/>
              <a:ext cx="575682" cy="516806"/>
            </a:xfrm>
            <a:custGeom>
              <a:rect b="b" l="l" r="r" t="t"/>
              <a:pathLst>
                <a:path extrusionOk="0" h="16125" w="17962">
                  <a:moveTo>
                    <a:pt x="0" y="1"/>
                  </a:moveTo>
                  <a:lnTo>
                    <a:pt x="0" y="16125"/>
                  </a:lnTo>
                  <a:lnTo>
                    <a:pt x="17962" y="16125"/>
                  </a:lnTo>
                  <a:lnTo>
                    <a:pt x="179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7057824" y="3822922"/>
              <a:ext cx="154801" cy="516806"/>
            </a:xfrm>
            <a:custGeom>
              <a:rect b="b" l="l" r="r" t="t"/>
              <a:pathLst>
                <a:path extrusionOk="0" h="16125" w="4830">
                  <a:moveTo>
                    <a:pt x="1" y="1"/>
                  </a:moveTo>
                  <a:lnTo>
                    <a:pt x="135" y="16125"/>
                  </a:lnTo>
                  <a:lnTo>
                    <a:pt x="4830" y="16125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6663160" y="3860966"/>
              <a:ext cx="369537" cy="131213"/>
            </a:xfrm>
            <a:custGeom>
              <a:rect b="b" l="l" r="r" t="t"/>
              <a:pathLst>
                <a:path extrusionOk="0" h="4094" w="11530">
                  <a:moveTo>
                    <a:pt x="1" y="0"/>
                  </a:moveTo>
                  <a:lnTo>
                    <a:pt x="1" y="4094"/>
                  </a:lnTo>
                  <a:lnTo>
                    <a:pt x="11530" y="4094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6663160" y="4018395"/>
              <a:ext cx="369537" cy="131758"/>
            </a:xfrm>
            <a:custGeom>
              <a:rect b="b" l="l" r="r" t="t"/>
              <a:pathLst>
                <a:path extrusionOk="0" h="4111" w="1153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6663160" y="4176370"/>
              <a:ext cx="369537" cy="131758"/>
            </a:xfrm>
            <a:custGeom>
              <a:rect b="b" l="l" r="r" t="t"/>
              <a:pathLst>
                <a:path extrusionOk="0" h="4111" w="1153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6788476" y="3674050"/>
              <a:ext cx="221209" cy="148392"/>
            </a:xfrm>
            <a:custGeom>
              <a:rect b="b" l="l" r="r" t="t"/>
              <a:pathLst>
                <a:path extrusionOk="0" h="4630" w="6902">
                  <a:moveTo>
                    <a:pt x="502" y="1"/>
                  </a:moveTo>
                  <a:lnTo>
                    <a:pt x="1" y="4629"/>
                  </a:lnTo>
                  <a:lnTo>
                    <a:pt x="6383" y="4629"/>
                  </a:lnTo>
                  <a:lnTo>
                    <a:pt x="69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6797578" y="3684787"/>
              <a:ext cx="199255" cy="129610"/>
            </a:xfrm>
            <a:custGeom>
              <a:rect b="b" l="l" r="r" t="t"/>
              <a:pathLst>
                <a:path extrusionOk="0" h="4044" w="6217">
                  <a:moveTo>
                    <a:pt x="485" y="0"/>
                  </a:moveTo>
                  <a:lnTo>
                    <a:pt x="1" y="4043"/>
                  </a:lnTo>
                  <a:lnTo>
                    <a:pt x="5748" y="4043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6834531" y="3706741"/>
              <a:ext cx="122143" cy="85702"/>
            </a:xfrm>
            <a:custGeom>
              <a:rect b="b" l="l" r="r" t="t"/>
              <a:pathLst>
                <a:path extrusionOk="0" h="2674" w="3811">
                  <a:moveTo>
                    <a:pt x="301" y="0"/>
                  </a:moveTo>
                  <a:lnTo>
                    <a:pt x="1" y="2673"/>
                  </a:lnTo>
                  <a:lnTo>
                    <a:pt x="3626" y="2673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6993051" y="3737797"/>
              <a:ext cx="51953" cy="85157"/>
            </a:xfrm>
            <a:custGeom>
              <a:rect b="b" l="l" r="r" t="t"/>
              <a:pathLst>
                <a:path extrusionOk="0" h="2657" w="1621">
                  <a:moveTo>
                    <a:pt x="301" y="0"/>
                  </a:moveTo>
                  <a:lnTo>
                    <a:pt x="0" y="2640"/>
                  </a:lnTo>
                  <a:lnTo>
                    <a:pt x="1621" y="265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6829724" y="3919873"/>
              <a:ext cx="31601" cy="27082"/>
            </a:xfrm>
            <a:custGeom>
              <a:rect b="b" l="l" r="r" t="t"/>
              <a:pathLst>
                <a:path extrusionOk="0" h="845" w="986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6829724" y="4079450"/>
              <a:ext cx="31601" cy="26986"/>
            </a:xfrm>
            <a:custGeom>
              <a:rect b="b" l="l" r="r" t="t"/>
              <a:pathLst>
                <a:path extrusionOk="0" h="842" w="986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3" y="804"/>
                    <a:pt x="456" y="841"/>
                    <a:pt x="558" y="841"/>
                  </a:cubicBezTo>
                  <a:cubicBezTo>
                    <a:pt x="776" y="841"/>
                    <a:pt x="986" y="669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6829724" y="4238483"/>
              <a:ext cx="31601" cy="27114"/>
            </a:xfrm>
            <a:custGeom>
              <a:rect b="b" l="l" r="r" t="t"/>
              <a:pathLst>
                <a:path extrusionOk="0" h="846" w="986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6705466" y="2979494"/>
              <a:ext cx="335820" cy="426297"/>
            </a:xfrm>
            <a:custGeom>
              <a:rect b="b" l="l" r="r" t="t"/>
              <a:pathLst>
                <a:path extrusionOk="0" h="13301" w="10478">
                  <a:moveTo>
                    <a:pt x="1" y="1"/>
                  </a:moveTo>
                  <a:lnTo>
                    <a:pt x="285" y="13267"/>
                  </a:lnTo>
                  <a:lnTo>
                    <a:pt x="10477" y="13301"/>
                  </a:lnTo>
                  <a:lnTo>
                    <a:pt x="10193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6725273" y="2993981"/>
              <a:ext cx="294027" cy="389343"/>
            </a:xfrm>
            <a:custGeom>
              <a:rect b="b" l="l" r="r" t="t"/>
              <a:pathLst>
                <a:path extrusionOk="0" h="12148" w="9174">
                  <a:moveTo>
                    <a:pt x="1" y="0"/>
                  </a:moveTo>
                  <a:lnTo>
                    <a:pt x="252" y="12030"/>
                  </a:lnTo>
                  <a:lnTo>
                    <a:pt x="9174" y="12147"/>
                  </a:lnTo>
                  <a:lnTo>
                    <a:pt x="8907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6772419" y="3056094"/>
              <a:ext cx="195473" cy="269380"/>
            </a:xfrm>
            <a:custGeom>
              <a:rect b="b" l="l" r="r" t="t"/>
              <a:pathLst>
                <a:path extrusionOk="0" h="8405" w="6099">
                  <a:moveTo>
                    <a:pt x="0" y="0"/>
                  </a:moveTo>
                  <a:lnTo>
                    <a:pt x="184" y="8405"/>
                  </a:lnTo>
                  <a:lnTo>
                    <a:pt x="6099" y="8288"/>
                  </a:lnTo>
                  <a:lnTo>
                    <a:pt x="5915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6772419" y="3056094"/>
              <a:ext cx="192268" cy="269380"/>
            </a:xfrm>
            <a:custGeom>
              <a:rect b="b" l="l" r="r" t="t"/>
              <a:pathLst>
                <a:path extrusionOk="0" h="8405" w="5999">
                  <a:moveTo>
                    <a:pt x="0" y="0"/>
                  </a:moveTo>
                  <a:lnTo>
                    <a:pt x="184" y="8405"/>
                  </a:lnTo>
                  <a:lnTo>
                    <a:pt x="5999" y="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8150280" y="2757805"/>
              <a:ext cx="294027" cy="374344"/>
            </a:xfrm>
            <a:custGeom>
              <a:rect b="b" l="l" r="r" t="t"/>
              <a:pathLst>
                <a:path extrusionOk="0" h="11680" w="9174">
                  <a:moveTo>
                    <a:pt x="0" y="1"/>
                  </a:moveTo>
                  <a:lnTo>
                    <a:pt x="234" y="11646"/>
                  </a:lnTo>
                  <a:lnTo>
                    <a:pt x="9173" y="11680"/>
                  </a:lnTo>
                  <a:lnTo>
                    <a:pt x="9173" y="11680"/>
                  </a:lnTo>
                  <a:lnTo>
                    <a:pt x="8923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8167427" y="2770657"/>
              <a:ext cx="257586" cy="341685"/>
            </a:xfrm>
            <a:custGeom>
              <a:rect b="b" l="l" r="r" t="t"/>
              <a:pathLst>
                <a:path extrusionOk="0" h="10661" w="8037">
                  <a:moveTo>
                    <a:pt x="0" y="1"/>
                  </a:moveTo>
                  <a:lnTo>
                    <a:pt x="217" y="10560"/>
                  </a:lnTo>
                  <a:lnTo>
                    <a:pt x="8037" y="10661"/>
                  </a:lnTo>
                  <a:lnTo>
                    <a:pt x="7820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8208643" y="2825270"/>
              <a:ext cx="171403" cy="236753"/>
            </a:xfrm>
            <a:custGeom>
              <a:rect b="b" l="l" r="r" t="t"/>
              <a:pathLst>
                <a:path extrusionOk="0" h="7387" w="5348">
                  <a:moveTo>
                    <a:pt x="1" y="1"/>
                  </a:moveTo>
                  <a:lnTo>
                    <a:pt x="168" y="7386"/>
                  </a:lnTo>
                  <a:lnTo>
                    <a:pt x="5347" y="7269"/>
                  </a:lnTo>
                  <a:lnTo>
                    <a:pt x="5197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8208643" y="2825270"/>
              <a:ext cx="168711" cy="236753"/>
            </a:xfrm>
            <a:custGeom>
              <a:rect b="b" l="l" r="r" t="t"/>
              <a:pathLst>
                <a:path extrusionOk="0" h="7387" w="5264">
                  <a:moveTo>
                    <a:pt x="1" y="1"/>
                  </a:moveTo>
                  <a:lnTo>
                    <a:pt x="168" y="7386"/>
                  </a:lnTo>
                  <a:lnTo>
                    <a:pt x="5264" y="3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8114416" y="4163518"/>
              <a:ext cx="72305" cy="166051"/>
            </a:xfrm>
            <a:custGeom>
              <a:rect b="b" l="l" r="r" t="t"/>
              <a:pathLst>
                <a:path extrusionOk="0" h="5181" w="2256">
                  <a:moveTo>
                    <a:pt x="33" y="0"/>
                  </a:moveTo>
                  <a:cubicBezTo>
                    <a:pt x="0" y="117"/>
                    <a:pt x="1337" y="5180"/>
                    <a:pt x="1337" y="5180"/>
                  </a:cubicBezTo>
                  <a:lnTo>
                    <a:pt x="2256" y="499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8284153" y="4140474"/>
              <a:ext cx="89996" cy="189095"/>
            </a:xfrm>
            <a:custGeom>
              <a:rect b="b" l="l" r="r" t="t"/>
              <a:pathLst>
                <a:path extrusionOk="0" h="5900" w="2808">
                  <a:moveTo>
                    <a:pt x="1822" y="1"/>
                  </a:moveTo>
                  <a:lnTo>
                    <a:pt x="1" y="5899"/>
                  </a:lnTo>
                  <a:lnTo>
                    <a:pt x="1070" y="5899"/>
                  </a:lnTo>
                  <a:lnTo>
                    <a:pt x="2808" y="41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8329151" y="4111052"/>
              <a:ext cx="99099" cy="218517"/>
            </a:xfrm>
            <a:custGeom>
              <a:rect b="b" l="l" r="r" t="t"/>
              <a:pathLst>
                <a:path extrusionOk="0" h="6818" w="3092">
                  <a:moveTo>
                    <a:pt x="2089" y="0"/>
                  </a:moveTo>
                  <a:lnTo>
                    <a:pt x="0" y="6817"/>
                  </a:lnTo>
                  <a:lnTo>
                    <a:pt x="1069" y="6817"/>
                  </a:lnTo>
                  <a:lnTo>
                    <a:pt x="3091" y="434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8136370" y="4316140"/>
              <a:ext cx="237779" cy="118361"/>
            </a:xfrm>
            <a:custGeom>
              <a:rect b="b" l="l" r="r" t="t"/>
              <a:pathLst>
                <a:path extrusionOk="0" h="3693" w="7419">
                  <a:moveTo>
                    <a:pt x="0" y="0"/>
                  </a:moveTo>
                  <a:lnTo>
                    <a:pt x="1069" y="3693"/>
                  </a:lnTo>
                  <a:lnTo>
                    <a:pt x="6433" y="36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8139575" y="4071951"/>
              <a:ext cx="85702" cy="244221"/>
            </a:xfrm>
            <a:custGeom>
              <a:rect b="b" l="l" r="r" t="t"/>
              <a:pathLst>
                <a:path extrusionOk="0" h="7620" w="2674">
                  <a:moveTo>
                    <a:pt x="0" y="0"/>
                  </a:moveTo>
                  <a:lnTo>
                    <a:pt x="17" y="50"/>
                  </a:lnTo>
                  <a:lnTo>
                    <a:pt x="1253" y="5431"/>
                  </a:lnTo>
                  <a:cubicBezTo>
                    <a:pt x="1404" y="6099"/>
                    <a:pt x="1538" y="6650"/>
                    <a:pt x="1621" y="7035"/>
                  </a:cubicBezTo>
                  <a:cubicBezTo>
                    <a:pt x="1671" y="7218"/>
                    <a:pt x="1705" y="7369"/>
                    <a:pt x="1721" y="7469"/>
                  </a:cubicBezTo>
                  <a:cubicBezTo>
                    <a:pt x="1738" y="7519"/>
                    <a:pt x="1755" y="7553"/>
                    <a:pt x="1755" y="7586"/>
                  </a:cubicBezTo>
                  <a:cubicBezTo>
                    <a:pt x="1755" y="7603"/>
                    <a:pt x="1771" y="7619"/>
                    <a:pt x="1771" y="7619"/>
                  </a:cubicBezTo>
                  <a:cubicBezTo>
                    <a:pt x="1771" y="7603"/>
                    <a:pt x="1771" y="7603"/>
                    <a:pt x="1771" y="7586"/>
                  </a:cubicBezTo>
                  <a:cubicBezTo>
                    <a:pt x="1755" y="7553"/>
                    <a:pt x="1755" y="7519"/>
                    <a:pt x="1738" y="7469"/>
                  </a:cubicBezTo>
                  <a:lnTo>
                    <a:pt x="1654" y="7035"/>
                  </a:lnTo>
                  <a:cubicBezTo>
                    <a:pt x="1554" y="6650"/>
                    <a:pt x="1437" y="6099"/>
                    <a:pt x="1287" y="5414"/>
                  </a:cubicBezTo>
                  <a:cubicBezTo>
                    <a:pt x="988" y="4051"/>
                    <a:pt x="556" y="2159"/>
                    <a:pt x="91" y="67"/>
                  </a:cubicBezTo>
                  <a:lnTo>
                    <a:pt x="956" y="67"/>
                  </a:lnTo>
                  <a:lnTo>
                    <a:pt x="2156" y="5431"/>
                  </a:lnTo>
                  <a:cubicBezTo>
                    <a:pt x="2306" y="6099"/>
                    <a:pt x="2440" y="6650"/>
                    <a:pt x="2523" y="7035"/>
                  </a:cubicBezTo>
                  <a:cubicBezTo>
                    <a:pt x="2573" y="7218"/>
                    <a:pt x="2607" y="7369"/>
                    <a:pt x="2624" y="7469"/>
                  </a:cubicBezTo>
                  <a:cubicBezTo>
                    <a:pt x="2640" y="7519"/>
                    <a:pt x="2657" y="7553"/>
                    <a:pt x="2657" y="7586"/>
                  </a:cubicBezTo>
                  <a:cubicBezTo>
                    <a:pt x="2657" y="7603"/>
                    <a:pt x="2657" y="7619"/>
                    <a:pt x="2674" y="7619"/>
                  </a:cubicBezTo>
                  <a:cubicBezTo>
                    <a:pt x="2674" y="7603"/>
                    <a:pt x="2674" y="7603"/>
                    <a:pt x="2674" y="7586"/>
                  </a:cubicBezTo>
                  <a:cubicBezTo>
                    <a:pt x="2657" y="7553"/>
                    <a:pt x="2657" y="7519"/>
                    <a:pt x="2640" y="7469"/>
                  </a:cubicBezTo>
                  <a:cubicBezTo>
                    <a:pt x="2624" y="7369"/>
                    <a:pt x="2590" y="7218"/>
                    <a:pt x="2557" y="7035"/>
                  </a:cubicBezTo>
                  <a:cubicBezTo>
                    <a:pt x="2473" y="6650"/>
                    <a:pt x="2356" y="6099"/>
                    <a:pt x="2206" y="5414"/>
                  </a:cubicBezTo>
                  <a:cubicBezTo>
                    <a:pt x="1905" y="4044"/>
                    <a:pt x="1487" y="2139"/>
                    <a:pt x="1020" y="34"/>
                  </a:cubicBezTo>
                  <a:lnTo>
                    <a:pt x="102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7078176" y="2889530"/>
              <a:ext cx="1006274" cy="1378983"/>
            </a:xfrm>
            <a:custGeom>
              <a:rect b="b" l="l" r="r" t="t"/>
              <a:pathLst>
                <a:path extrusionOk="0" h="43026" w="31397">
                  <a:moveTo>
                    <a:pt x="1" y="1"/>
                  </a:moveTo>
                  <a:lnTo>
                    <a:pt x="1" y="43025"/>
                  </a:lnTo>
                  <a:lnTo>
                    <a:pt x="31396" y="43025"/>
                  </a:lnTo>
                  <a:lnTo>
                    <a:pt x="313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7162275" y="2945233"/>
              <a:ext cx="882529" cy="1241329"/>
            </a:xfrm>
            <a:custGeom>
              <a:rect b="b" l="l" r="r" t="t"/>
              <a:pathLst>
                <a:path extrusionOk="0" h="38731" w="27536">
                  <a:moveTo>
                    <a:pt x="0" y="1"/>
                  </a:moveTo>
                  <a:lnTo>
                    <a:pt x="0" y="38731"/>
                  </a:lnTo>
                  <a:lnTo>
                    <a:pt x="27536" y="38731"/>
                  </a:lnTo>
                  <a:lnTo>
                    <a:pt x="27536" y="33902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7155833" y="2928631"/>
              <a:ext cx="875061" cy="1234919"/>
            </a:xfrm>
            <a:custGeom>
              <a:rect b="b" l="l" r="r" t="t"/>
              <a:pathLst>
                <a:path extrusionOk="0" h="38531" w="27303">
                  <a:moveTo>
                    <a:pt x="1" y="1"/>
                  </a:moveTo>
                  <a:lnTo>
                    <a:pt x="1" y="38530"/>
                  </a:lnTo>
                  <a:lnTo>
                    <a:pt x="27302" y="38530"/>
                  </a:lnTo>
                  <a:lnTo>
                    <a:pt x="27302" y="33735"/>
                  </a:lnTo>
                  <a:lnTo>
                    <a:pt x="27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7139776" y="2931836"/>
              <a:ext cx="882561" cy="1217259"/>
            </a:xfrm>
            <a:custGeom>
              <a:rect b="b" l="l" r="r" t="t"/>
              <a:pathLst>
                <a:path extrusionOk="0" h="37980" w="27537">
                  <a:moveTo>
                    <a:pt x="0" y="1"/>
                  </a:moveTo>
                  <a:lnTo>
                    <a:pt x="0" y="37979"/>
                  </a:lnTo>
                  <a:lnTo>
                    <a:pt x="21722" y="37979"/>
                  </a:lnTo>
                  <a:lnTo>
                    <a:pt x="24879" y="35423"/>
                  </a:lnTo>
                  <a:lnTo>
                    <a:pt x="27536" y="33251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7138686" y="2930778"/>
              <a:ext cx="884708" cy="1219374"/>
            </a:xfrm>
            <a:custGeom>
              <a:rect b="b" l="l" r="r" t="t"/>
              <a:pathLst>
                <a:path extrusionOk="0" h="38046" w="27604">
                  <a:moveTo>
                    <a:pt x="25080" y="35322"/>
                  </a:moveTo>
                  <a:lnTo>
                    <a:pt x="25080" y="35322"/>
                  </a:lnTo>
                  <a:cubicBezTo>
                    <a:pt x="24963" y="35406"/>
                    <a:pt x="24897" y="35456"/>
                    <a:pt x="24897" y="35456"/>
                  </a:cubicBezTo>
                  <a:lnTo>
                    <a:pt x="24913" y="35456"/>
                  </a:lnTo>
                  <a:cubicBezTo>
                    <a:pt x="24913" y="35456"/>
                    <a:pt x="24964" y="35406"/>
                    <a:pt x="25080" y="35322"/>
                  </a:cubicBezTo>
                  <a:close/>
                  <a:moveTo>
                    <a:pt x="24897" y="35456"/>
                  </a:moveTo>
                  <a:lnTo>
                    <a:pt x="24897" y="35456"/>
                  </a:lnTo>
                  <a:cubicBezTo>
                    <a:pt x="24897" y="35456"/>
                    <a:pt x="24830" y="35506"/>
                    <a:pt x="24713" y="35623"/>
                  </a:cubicBezTo>
                  <a:cubicBezTo>
                    <a:pt x="24847" y="35506"/>
                    <a:pt x="24897" y="35456"/>
                    <a:pt x="24897" y="35456"/>
                  </a:cubicBezTo>
                  <a:close/>
                  <a:moveTo>
                    <a:pt x="1" y="0"/>
                  </a:moveTo>
                  <a:lnTo>
                    <a:pt x="1" y="34"/>
                  </a:lnTo>
                  <a:cubicBezTo>
                    <a:pt x="1" y="14320"/>
                    <a:pt x="1" y="27486"/>
                    <a:pt x="1" y="38012"/>
                  </a:cubicBezTo>
                  <a:lnTo>
                    <a:pt x="1" y="38046"/>
                  </a:lnTo>
                  <a:lnTo>
                    <a:pt x="34" y="38046"/>
                  </a:lnTo>
                  <a:lnTo>
                    <a:pt x="21756" y="38029"/>
                  </a:lnTo>
                  <a:lnTo>
                    <a:pt x="21772" y="38029"/>
                  </a:lnTo>
                  <a:lnTo>
                    <a:pt x="24128" y="36108"/>
                  </a:lnTo>
                  <a:lnTo>
                    <a:pt x="24713" y="35623"/>
                  </a:lnTo>
                  <a:lnTo>
                    <a:pt x="24713" y="35623"/>
                  </a:lnTo>
                  <a:lnTo>
                    <a:pt x="24111" y="36091"/>
                  </a:lnTo>
                  <a:lnTo>
                    <a:pt x="21756" y="38012"/>
                  </a:lnTo>
                  <a:lnTo>
                    <a:pt x="68" y="37996"/>
                  </a:lnTo>
                  <a:lnTo>
                    <a:pt x="68" y="37996"/>
                  </a:lnTo>
                  <a:cubicBezTo>
                    <a:pt x="68" y="27480"/>
                    <a:pt x="68" y="14333"/>
                    <a:pt x="68" y="67"/>
                  </a:cubicBezTo>
                  <a:lnTo>
                    <a:pt x="27553" y="67"/>
                  </a:lnTo>
                  <a:cubicBezTo>
                    <a:pt x="27553" y="15707"/>
                    <a:pt x="27570" y="27841"/>
                    <a:pt x="27570" y="33284"/>
                  </a:cubicBezTo>
                  <a:lnTo>
                    <a:pt x="25582" y="34905"/>
                  </a:lnTo>
                  <a:lnTo>
                    <a:pt x="25081" y="35322"/>
                  </a:lnTo>
                  <a:lnTo>
                    <a:pt x="25582" y="34921"/>
                  </a:lnTo>
                  <a:lnTo>
                    <a:pt x="27587" y="33301"/>
                  </a:lnTo>
                  <a:cubicBezTo>
                    <a:pt x="27587" y="27837"/>
                    <a:pt x="27604" y="15690"/>
                    <a:pt x="27604" y="34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7400566" y="2846711"/>
              <a:ext cx="361492" cy="123713"/>
            </a:xfrm>
            <a:custGeom>
              <a:rect b="b" l="l" r="r" t="t"/>
              <a:pathLst>
                <a:path extrusionOk="0" h="3860" w="11279">
                  <a:moveTo>
                    <a:pt x="1922" y="0"/>
                  </a:moveTo>
                  <a:cubicBezTo>
                    <a:pt x="869" y="0"/>
                    <a:pt x="0" y="852"/>
                    <a:pt x="0" y="1905"/>
                  </a:cubicBezTo>
                  <a:lnTo>
                    <a:pt x="0" y="3860"/>
                  </a:lnTo>
                  <a:lnTo>
                    <a:pt x="11279" y="3860"/>
                  </a:lnTo>
                  <a:lnTo>
                    <a:pt x="11279" y="1838"/>
                  </a:lnTo>
                  <a:cubicBezTo>
                    <a:pt x="11279" y="819"/>
                    <a:pt x="10460" y="0"/>
                    <a:pt x="944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7476076" y="2779759"/>
              <a:ext cx="207812" cy="66985"/>
            </a:xfrm>
            <a:custGeom>
              <a:rect b="b" l="l" r="r" t="t"/>
              <a:pathLst>
                <a:path extrusionOk="0" h="2090" w="6484">
                  <a:moveTo>
                    <a:pt x="0" y="1"/>
                  </a:moveTo>
                  <a:lnTo>
                    <a:pt x="418" y="2089"/>
                  </a:lnTo>
                  <a:lnTo>
                    <a:pt x="6132" y="2089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7231887" y="3125707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7443930" y="3160513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7443930" y="319156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7443930" y="3222626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7443930" y="3253137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7231887" y="3354896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7261854" y="3364543"/>
              <a:ext cx="145699" cy="114611"/>
            </a:xfrm>
            <a:custGeom>
              <a:rect b="b" l="l" r="r" t="t"/>
              <a:pathLst>
                <a:path extrusionOk="0" h="3576" w="4546">
                  <a:moveTo>
                    <a:pt x="3994" y="0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7443930" y="3389702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7443930" y="342075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7443930" y="3451815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7443930" y="348235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7231887" y="3576586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5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5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7261854" y="3586233"/>
              <a:ext cx="145699" cy="114643"/>
            </a:xfrm>
            <a:custGeom>
              <a:rect b="b" l="l" r="r" t="t"/>
              <a:pathLst>
                <a:path extrusionOk="0" h="3577" w="4546">
                  <a:moveTo>
                    <a:pt x="3994" y="1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3"/>
                  </a:lnTo>
                  <a:lnTo>
                    <a:pt x="1588" y="3576"/>
                  </a:lnTo>
                  <a:lnTo>
                    <a:pt x="4546" y="669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7443930" y="3611392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7443930" y="3642481"/>
              <a:ext cx="462193" cy="2147"/>
            </a:xfrm>
            <a:custGeom>
              <a:rect b="b" l="l" r="r" t="t"/>
              <a:pathLst>
                <a:path extrusionOk="0" h="67" w="14421">
                  <a:moveTo>
                    <a:pt x="7219" y="0"/>
                  </a:moveTo>
                  <a:cubicBezTo>
                    <a:pt x="3226" y="0"/>
                    <a:pt x="1" y="17"/>
                    <a:pt x="1" y="33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3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7443930" y="3673537"/>
              <a:ext cx="462193" cy="2147"/>
            </a:xfrm>
            <a:custGeom>
              <a:rect b="b" l="l" r="r" t="t"/>
              <a:pathLst>
                <a:path extrusionOk="0" h="67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0"/>
                    <a:pt x="3226" y="67"/>
                    <a:pt x="7219" y="67"/>
                  </a:cubicBezTo>
                  <a:cubicBezTo>
                    <a:pt x="11196" y="67"/>
                    <a:pt x="14420" y="50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7443930" y="370404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67"/>
                    <a:pt x="3226" y="67"/>
                    <a:pt x="7219" y="67"/>
                  </a:cubicBezTo>
                  <a:cubicBezTo>
                    <a:pt x="11196" y="67"/>
                    <a:pt x="14420" y="67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7231887" y="3790808"/>
              <a:ext cx="148904" cy="148904"/>
            </a:xfrm>
            <a:custGeom>
              <a:rect b="b" l="l" r="r" t="t"/>
              <a:pathLst>
                <a:path extrusionOk="0" h="4646" w="4646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7261854" y="3800455"/>
              <a:ext cx="145699" cy="114611"/>
            </a:xfrm>
            <a:custGeom>
              <a:rect b="b" l="l" r="r" t="t"/>
              <a:pathLst>
                <a:path extrusionOk="0" h="3576" w="4546">
                  <a:moveTo>
                    <a:pt x="3994" y="0"/>
                  </a:moveTo>
                  <a:lnTo>
                    <a:pt x="1638" y="2272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7443930" y="3825614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7443930" y="3856671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0"/>
                  </a:moveTo>
                  <a:cubicBezTo>
                    <a:pt x="3226" y="0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0"/>
                    <a:pt x="7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7443930" y="3887727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7"/>
                    <a:pt x="1" y="34"/>
                  </a:cubicBezTo>
                  <a:cubicBezTo>
                    <a:pt x="1" y="51"/>
                    <a:pt x="3226" y="67"/>
                    <a:pt x="7219" y="67"/>
                  </a:cubicBezTo>
                  <a:cubicBezTo>
                    <a:pt x="11196" y="67"/>
                    <a:pt x="14420" y="51"/>
                    <a:pt x="14420" y="34"/>
                  </a:cubicBezTo>
                  <a:cubicBezTo>
                    <a:pt x="14420" y="17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7443930" y="3918239"/>
              <a:ext cx="462193" cy="2179"/>
            </a:xfrm>
            <a:custGeom>
              <a:rect b="b" l="l" r="r" t="t"/>
              <a:pathLst>
                <a:path extrusionOk="0" h="68" w="14421">
                  <a:moveTo>
                    <a:pt x="7219" y="1"/>
                  </a:moveTo>
                  <a:cubicBezTo>
                    <a:pt x="3226" y="1"/>
                    <a:pt x="1" y="18"/>
                    <a:pt x="1" y="34"/>
                  </a:cubicBezTo>
                  <a:cubicBezTo>
                    <a:pt x="1" y="51"/>
                    <a:pt x="3226" y="68"/>
                    <a:pt x="7219" y="68"/>
                  </a:cubicBezTo>
                  <a:cubicBezTo>
                    <a:pt x="11196" y="68"/>
                    <a:pt x="14420" y="51"/>
                    <a:pt x="14420" y="34"/>
                  </a:cubicBezTo>
                  <a:cubicBezTo>
                    <a:pt x="14420" y="18"/>
                    <a:pt x="11196" y="1"/>
                    <a:pt x="7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7766866" y="3947693"/>
              <a:ext cx="96951" cy="200313"/>
            </a:xfrm>
            <a:custGeom>
              <a:rect b="b" l="l" r="r" t="t"/>
              <a:pathLst>
                <a:path extrusionOk="0" h="6250" w="3025">
                  <a:moveTo>
                    <a:pt x="3024" y="1"/>
                  </a:moveTo>
                  <a:lnTo>
                    <a:pt x="0" y="6250"/>
                  </a:lnTo>
                  <a:lnTo>
                    <a:pt x="2156" y="625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7835934" y="3948783"/>
              <a:ext cx="186403" cy="200313"/>
            </a:xfrm>
            <a:custGeom>
              <a:rect b="b" l="l" r="r" t="t"/>
              <a:pathLst>
                <a:path extrusionOk="0" h="6250" w="5816">
                  <a:moveTo>
                    <a:pt x="869" y="0"/>
                  </a:moveTo>
                  <a:lnTo>
                    <a:pt x="1" y="6249"/>
                  </a:lnTo>
                  <a:lnTo>
                    <a:pt x="1" y="6249"/>
                  </a:lnTo>
                  <a:lnTo>
                    <a:pt x="5815" y="153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7835934" y="3947693"/>
              <a:ext cx="189063" cy="201402"/>
            </a:xfrm>
            <a:custGeom>
              <a:rect b="b" l="l" r="r" t="t"/>
              <a:pathLst>
                <a:path extrusionOk="0" h="6284" w="5899">
                  <a:moveTo>
                    <a:pt x="17" y="6201"/>
                  </a:moveTo>
                  <a:cubicBezTo>
                    <a:pt x="14" y="6220"/>
                    <a:pt x="11" y="6237"/>
                    <a:pt x="8" y="6251"/>
                  </a:cubicBezTo>
                  <a:lnTo>
                    <a:pt x="8" y="6251"/>
                  </a:lnTo>
                  <a:cubicBezTo>
                    <a:pt x="14" y="6235"/>
                    <a:pt x="16" y="6221"/>
                    <a:pt x="17" y="6201"/>
                  </a:cubicBezTo>
                  <a:close/>
                  <a:moveTo>
                    <a:pt x="8" y="6251"/>
                  </a:moveTo>
                  <a:cubicBezTo>
                    <a:pt x="6" y="6256"/>
                    <a:pt x="3" y="6261"/>
                    <a:pt x="1" y="6267"/>
                  </a:cubicBezTo>
                  <a:cubicBezTo>
                    <a:pt x="1" y="6267"/>
                    <a:pt x="1" y="6283"/>
                    <a:pt x="1" y="6283"/>
                  </a:cubicBezTo>
                  <a:cubicBezTo>
                    <a:pt x="3" y="6274"/>
                    <a:pt x="5" y="6263"/>
                    <a:pt x="8" y="6251"/>
                  </a:cubicBezTo>
                  <a:close/>
                  <a:moveTo>
                    <a:pt x="836" y="1"/>
                  </a:moveTo>
                  <a:lnTo>
                    <a:pt x="836" y="34"/>
                  </a:lnTo>
                  <a:cubicBezTo>
                    <a:pt x="585" y="1856"/>
                    <a:pt x="385" y="3426"/>
                    <a:pt x="234" y="4546"/>
                  </a:cubicBezTo>
                  <a:cubicBezTo>
                    <a:pt x="168" y="5097"/>
                    <a:pt x="101" y="5531"/>
                    <a:pt x="67" y="5832"/>
                  </a:cubicBezTo>
                  <a:cubicBezTo>
                    <a:pt x="51" y="5983"/>
                    <a:pt x="34" y="6100"/>
                    <a:pt x="17" y="6166"/>
                  </a:cubicBezTo>
                  <a:cubicBezTo>
                    <a:pt x="17" y="6180"/>
                    <a:pt x="17" y="6192"/>
                    <a:pt x="17" y="6201"/>
                  </a:cubicBezTo>
                  <a:lnTo>
                    <a:pt x="17" y="6201"/>
                  </a:lnTo>
                  <a:cubicBezTo>
                    <a:pt x="55" y="5983"/>
                    <a:pt x="124" y="5445"/>
                    <a:pt x="268" y="4512"/>
                  </a:cubicBezTo>
                  <a:cubicBezTo>
                    <a:pt x="417" y="3419"/>
                    <a:pt x="632" y="1882"/>
                    <a:pt x="896" y="81"/>
                  </a:cubicBezTo>
                  <a:lnTo>
                    <a:pt x="896" y="81"/>
                  </a:lnTo>
                  <a:lnTo>
                    <a:pt x="3894" y="1003"/>
                  </a:lnTo>
                  <a:lnTo>
                    <a:pt x="5758" y="1571"/>
                  </a:lnTo>
                  <a:lnTo>
                    <a:pt x="5758" y="1571"/>
                  </a:lnTo>
                  <a:lnTo>
                    <a:pt x="1671" y="4913"/>
                  </a:lnTo>
                  <a:lnTo>
                    <a:pt x="1" y="6283"/>
                  </a:lnTo>
                  <a:cubicBezTo>
                    <a:pt x="1" y="6283"/>
                    <a:pt x="17" y="6283"/>
                    <a:pt x="34" y="6267"/>
                  </a:cubicBezTo>
                  <a:lnTo>
                    <a:pt x="118" y="6200"/>
                  </a:lnTo>
                  <a:lnTo>
                    <a:pt x="435" y="5949"/>
                  </a:lnTo>
                  <a:lnTo>
                    <a:pt x="1655" y="4963"/>
                  </a:lnTo>
                  <a:lnTo>
                    <a:pt x="5849" y="1588"/>
                  </a:lnTo>
                  <a:lnTo>
                    <a:pt x="5899" y="1555"/>
                  </a:lnTo>
                  <a:lnTo>
                    <a:pt x="5832" y="1538"/>
                  </a:lnTo>
                  <a:lnTo>
                    <a:pt x="3927" y="937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7658152" y="2779759"/>
              <a:ext cx="25736" cy="66985"/>
            </a:xfrm>
            <a:custGeom>
              <a:rect b="b" l="l" r="r" t="t"/>
              <a:pathLst>
                <a:path extrusionOk="0" h="2090" w="803">
                  <a:moveTo>
                    <a:pt x="368" y="1"/>
                  </a:moveTo>
                  <a:lnTo>
                    <a:pt x="0" y="2089"/>
                  </a:lnTo>
                  <a:lnTo>
                    <a:pt x="451" y="208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7028915" y="3262304"/>
              <a:ext cx="108201" cy="222331"/>
            </a:xfrm>
            <a:custGeom>
              <a:rect b="b" l="l" r="r" t="t"/>
              <a:pathLst>
                <a:path extrusionOk="0" h="6937" w="3376">
                  <a:moveTo>
                    <a:pt x="1863" y="0"/>
                  </a:moveTo>
                  <a:cubicBezTo>
                    <a:pt x="1213" y="0"/>
                    <a:pt x="565" y="191"/>
                    <a:pt x="1" y="567"/>
                  </a:cubicBezTo>
                  <a:lnTo>
                    <a:pt x="68" y="3926"/>
                  </a:lnTo>
                  <a:lnTo>
                    <a:pt x="68" y="5713"/>
                  </a:lnTo>
                  <a:cubicBezTo>
                    <a:pt x="68" y="6315"/>
                    <a:pt x="385" y="6883"/>
                    <a:pt x="987" y="6933"/>
                  </a:cubicBezTo>
                  <a:cubicBezTo>
                    <a:pt x="1017" y="6935"/>
                    <a:pt x="1047" y="6937"/>
                    <a:pt x="1076" y="6937"/>
                  </a:cubicBezTo>
                  <a:cubicBezTo>
                    <a:pt x="1690" y="6937"/>
                    <a:pt x="2208" y="6451"/>
                    <a:pt x="2240" y="5814"/>
                  </a:cubicBezTo>
                  <a:cubicBezTo>
                    <a:pt x="2256" y="5179"/>
                    <a:pt x="2290" y="4544"/>
                    <a:pt x="2290" y="4544"/>
                  </a:cubicBezTo>
                  <a:cubicBezTo>
                    <a:pt x="2290" y="4544"/>
                    <a:pt x="3242" y="4460"/>
                    <a:pt x="3309" y="3508"/>
                  </a:cubicBezTo>
                  <a:cubicBezTo>
                    <a:pt x="3376" y="2555"/>
                    <a:pt x="3342" y="350"/>
                    <a:pt x="3342" y="350"/>
                  </a:cubicBezTo>
                  <a:cubicBezTo>
                    <a:pt x="2874" y="116"/>
                    <a:pt x="2368" y="0"/>
                    <a:pt x="18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7012858" y="3237048"/>
              <a:ext cx="149449" cy="180217"/>
            </a:xfrm>
            <a:custGeom>
              <a:rect b="b" l="l" r="r" t="t"/>
              <a:pathLst>
                <a:path extrusionOk="0" h="5623" w="4663">
                  <a:moveTo>
                    <a:pt x="2874" y="3126"/>
                  </a:moveTo>
                  <a:lnTo>
                    <a:pt x="2874" y="3126"/>
                  </a:lnTo>
                  <a:cubicBezTo>
                    <a:pt x="2869" y="3126"/>
                    <a:pt x="2863" y="3126"/>
                    <a:pt x="2858" y="3126"/>
                  </a:cubicBezTo>
                  <a:lnTo>
                    <a:pt x="2874" y="3126"/>
                  </a:lnTo>
                  <a:cubicBezTo>
                    <a:pt x="2874" y="3126"/>
                    <a:pt x="2874" y="3126"/>
                    <a:pt x="2874" y="3126"/>
                  </a:cubicBezTo>
                  <a:close/>
                  <a:moveTo>
                    <a:pt x="2759" y="0"/>
                  </a:moveTo>
                  <a:cubicBezTo>
                    <a:pt x="2548" y="0"/>
                    <a:pt x="2340" y="56"/>
                    <a:pt x="2156" y="169"/>
                  </a:cubicBezTo>
                  <a:cubicBezTo>
                    <a:pt x="1872" y="353"/>
                    <a:pt x="1571" y="520"/>
                    <a:pt x="1254" y="653"/>
                  </a:cubicBezTo>
                  <a:cubicBezTo>
                    <a:pt x="986" y="737"/>
                    <a:pt x="686" y="754"/>
                    <a:pt x="452" y="904"/>
                  </a:cubicBezTo>
                  <a:cubicBezTo>
                    <a:pt x="251" y="1054"/>
                    <a:pt x="117" y="1272"/>
                    <a:pt x="67" y="1522"/>
                  </a:cubicBezTo>
                  <a:cubicBezTo>
                    <a:pt x="17" y="1773"/>
                    <a:pt x="0" y="2023"/>
                    <a:pt x="17" y="2274"/>
                  </a:cubicBezTo>
                  <a:cubicBezTo>
                    <a:pt x="34" y="2976"/>
                    <a:pt x="34" y="3678"/>
                    <a:pt x="51" y="4379"/>
                  </a:cubicBezTo>
                  <a:cubicBezTo>
                    <a:pt x="34" y="4680"/>
                    <a:pt x="101" y="4981"/>
                    <a:pt x="251" y="5231"/>
                  </a:cubicBezTo>
                  <a:cubicBezTo>
                    <a:pt x="454" y="5521"/>
                    <a:pt x="833" y="5623"/>
                    <a:pt x="1191" y="5623"/>
                  </a:cubicBezTo>
                  <a:cubicBezTo>
                    <a:pt x="1246" y="5623"/>
                    <a:pt x="1301" y="5620"/>
                    <a:pt x="1354" y="5616"/>
                  </a:cubicBezTo>
                  <a:cubicBezTo>
                    <a:pt x="1772" y="5566"/>
                    <a:pt x="2156" y="5382"/>
                    <a:pt x="2457" y="5081"/>
                  </a:cubicBezTo>
                  <a:cubicBezTo>
                    <a:pt x="2624" y="4914"/>
                    <a:pt x="2741" y="4680"/>
                    <a:pt x="2791" y="4429"/>
                  </a:cubicBezTo>
                  <a:cubicBezTo>
                    <a:pt x="2808" y="4246"/>
                    <a:pt x="2674" y="4079"/>
                    <a:pt x="2507" y="4028"/>
                  </a:cubicBezTo>
                  <a:cubicBezTo>
                    <a:pt x="2306" y="3978"/>
                    <a:pt x="2139" y="3861"/>
                    <a:pt x="2039" y="3678"/>
                  </a:cubicBezTo>
                  <a:cubicBezTo>
                    <a:pt x="1922" y="3427"/>
                    <a:pt x="1989" y="3143"/>
                    <a:pt x="2223" y="2993"/>
                  </a:cubicBezTo>
                  <a:cubicBezTo>
                    <a:pt x="2300" y="2945"/>
                    <a:pt x="2385" y="2923"/>
                    <a:pt x="2470" y="2923"/>
                  </a:cubicBezTo>
                  <a:cubicBezTo>
                    <a:pt x="2624" y="2923"/>
                    <a:pt x="2777" y="2997"/>
                    <a:pt x="2874" y="3126"/>
                  </a:cubicBezTo>
                  <a:lnTo>
                    <a:pt x="2874" y="3126"/>
                  </a:lnTo>
                  <a:cubicBezTo>
                    <a:pt x="3026" y="3115"/>
                    <a:pt x="3043" y="2956"/>
                    <a:pt x="3075" y="2859"/>
                  </a:cubicBezTo>
                  <a:cubicBezTo>
                    <a:pt x="3142" y="2642"/>
                    <a:pt x="3142" y="2408"/>
                    <a:pt x="3092" y="2191"/>
                  </a:cubicBezTo>
                  <a:lnTo>
                    <a:pt x="3092" y="2191"/>
                  </a:lnTo>
                  <a:cubicBezTo>
                    <a:pt x="3251" y="2268"/>
                    <a:pt x="3419" y="2304"/>
                    <a:pt x="3583" y="2304"/>
                  </a:cubicBezTo>
                  <a:cubicBezTo>
                    <a:pt x="4024" y="2304"/>
                    <a:pt x="4442" y="2044"/>
                    <a:pt x="4612" y="1606"/>
                  </a:cubicBezTo>
                  <a:cubicBezTo>
                    <a:pt x="4662" y="1439"/>
                    <a:pt x="4662" y="1272"/>
                    <a:pt x="4612" y="1121"/>
                  </a:cubicBezTo>
                  <a:cubicBezTo>
                    <a:pt x="4478" y="670"/>
                    <a:pt x="4044" y="703"/>
                    <a:pt x="3743" y="520"/>
                  </a:cubicBezTo>
                  <a:cubicBezTo>
                    <a:pt x="3526" y="403"/>
                    <a:pt x="3376" y="186"/>
                    <a:pt x="3158" y="69"/>
                  </a:cubicBezTo>
                  <a:cubicBezTo>
                    <a:pt x="3028" y="23"/>
                    <a:pt x="2893" y="0"/>
                    <a:pt x="2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6966257" y="3207114"/>
              <a:ext cx="65895" cy="70286"/>
            </a:xfrm>
            <a:custGeom>
              <a:rect b="b" l="l" r="r" t="t"/>
              <a:pathLst>
                <a:path extrusionOk="0" h="2193" w="2056">
                  <a:moveTo>
                    <a:pt x="1070" y="0"/>
                  </a:moveTo>
                  <a:cubicBezTo>
                    <a:pt x="636" y="33"/>
                    <a:pt x="251" y="334"/>
                    <a:pt x="118" y="769"/>
                  </a:cubicBezTo>
                  <a:cubicBezTo>
                    <a:pt x="1" y="1203"/>
                    <a:pt x="151" y="1654"/>
                    <a:pt x="502" y="1938"/>
                  </a:cubicBezTo>
                  <a:cubicBezTo>
                    <a:pt x="719" y="2104"/>
                    <a:pt x="981" y="2192"/>
                    <a:pt x="1248" y="2192"/>
                  </a:cubicBezTo>
                  <a:cubicBezTo>
                    <a:pt x="1413" y="2192"/>
                    <a:pt x="1579" y="2159"/>
                    <a:pt x="1739" y="2089"/>
                  </a:cubicBezTo>
                  <a:lnTo>
                    <a:pt x="1739" y="2089"/>
                  </a:lnTo>
                  <a:lnTo>
                    <a:pt x="1688" y="2105"/>
                  </a:lnTo>
                  <a:cubicBezTo>
                    <a:pt x="1839" y="1805"/>
                    <a:pt x="1956" y="1487"/>
                    <a:pt x="2006" y="1153"/>
                  </a:cubicBezTo>
                  <a:cubicBezTo>
                    <a:pt x="2056" y="819"/>
                    <a:pt x="1939" y="468"/>
                    <a:pt x="1705" y="234"/>
                  </a:cubicBezTo>
                  <a:cubicBezTo>
                    <a:pt x="1521" y="84"/>
                    <a:pt x="1304" y="0"/>
                    <a:pt x="1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7011800" y="3263329"/>
              <a:ext cx="14999" cy="14487"/>
            </a:xfrm>
            <a:custGeom>
              <a:rect b="b" l="l" r="r" t="t"/>
              <a:pathLst>
                <a:path extrusionOk="0" h="452" w="468">
                  <a:moveTo>
                    <a:pt x="468" y="0"/>
                  </a:moveTo>
                  <a:cubicBezTo>
                    <a:pt x="434" y="0"/>
                    <a:pt x="401" y="134"/>
                    <a:pt x="267" y="268"/>
                  </a:cubicBezTo>
                  <a:cubicBezTo>
                    <a:pt x="150" y="385"/>
                    <a:pt x="0" y="418"/>
                    <a:pt x="17" y="452"/>
                  </a:cubicBezTo>
                  <a:cubicBezTo>
                    <a:pt x="251" y="435"/>
                    <a:pt x="451" y="251"/>
                    <a:pt x="46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6981256" y="3242977"/>
              <a:ext cx="35383" cy="37050"/>
            </a:xfrm>
            <a:custGeom>
              <a:rect b="b" l="l" r="r" t="t"/>
              <a:pathLst>
                <a:path extrusionOk="0" h="1156" w="1104">
                  <a:moveTo>
                    <a:pt x="418" y="1"/>
                  </a:moveTo>
                  <a:lnTo>
                    <a:pt x="418" y="1"/>
                  </a:lnTo>
                  <a:cubicBezTo>
                    <a:pt x="335" y="67"/>
                    <a:pt x="251" y="151"/>
                    <a:pt x="201" y="234"/>
                  </a:cubicBezTo>
                  <a:cubicBezTo>
                    <a:pt x="118" y="335"/>
                    <a:pt x="67" y="435"/>
                    <a:pt x="34" y="552"/>
                  </a:cubicBezTo>
                  <a:cubicBezTo>
                    <a:pt x="1" y="702"/>
                    <a:pt x="17" y="853"/>
                    <a:pt x="101" y="986"/>
                  </a:cubicBezTo>
                  <a:cubicBezTo>
                    <a:pt x="191" y="1091"/>
                    <a:pt x="321" y="1156"/>
                    <a:pt x="456" y="1156"/>
                  </a:cubicBezTo>
                  <a:cubicBezTo>
                    <a:pt x="471" y="1156"/>
                    <a:pt x="487" y="1155"/>
                    <a:pt x="502" y="1153"/>
                  </a:cubicBezTo>
                  <a:cubicBezTo>
                    <a:pt x="619" y="1153"/>
                    <a:pt x="736" y="1120"/>
                    <a:pt x="836" y="1053"/>
                  </a:cubicBezTo>
                  <a:cubicBezTo>
                    <a:pt x="936" y="1020"/>
                    <a:pt x="1020" y="953"/>
                    <a:pt x="1103" y="869"/>
                  </a:cubicBezTo>
                  <a:lnTo>
                    <a:pt x="1103" y="869"/>
                  </a:lnTo>
                  <a:cubicBezTo>
                    <a:pt x="1087" y="869"/>
                    <a:pt x="1003" y="936"/>
                    <a:pt x="819" y="1020"/>
                  </a:cubicBezTo>
                  <a:cubicBezTo>
                    <a:pt x="719" y="1070"/>
                    <a:pt x="619" y="1087"/>
                    <a:pt x="502" y="1087"/>
                  </a:cubicBezTo>
                  <a:cubicBezTo>
                    <a:pt x="488" y="1088"/>
                    <a:pt x="475" y="1089"/>
                    <a:pt x="461" y="1089"/>
                  </a:cubicBezTo>
                  <a:cubicBezTo>
                    <a:pt x="344" y="1089"/>
                    <a:pt x="243" y="1026"/>
                    <a:pt x="168" y="936"/>
                  </a:cubicBezTo>
                  <a:cubicBezTo>
                    <a:pt x="84" y="819"/>
                    <a:pt x="67" y="686"/>
                    <a:pt x="101" y="569"/>
                  </a:cubicBezTo>
                  <a:cubicBezTo>
                    <a:pt x="118" y="452"/>
                    <a:pt x="168" y="351"/>
                    <a:pt x="235" y="268"/>
                  </a:cubicBezTo>
                  <a:cubicBezTo>
                    <a:pt x="301" y="184"/>
                    <a:pt x="368" y="10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6964654" y="3274354"/>
              <a:ext cx="50895" cy="50799"/>
            </a:xfrm>
            <a:custGeom>
              <a:rect b="b" l="l" r="r" t="t"/>
              <a:pathLst>
                <a:path extrusionOk="0" h="1585" w="1588">
                  <a:moveTo>
                    <a:pt x="1511" y="0"/>
                  </a:moveTo>
                  <a:cubicBezTo>
                    <a:pt x="1499" y="0"/>
                    <a:pt x="1486" y="2"/>
                    <a:pt x="1471" y="7"/>
                  </a:cubicBezTo>
                  <a:cubicBezTo>
                    <a:pt x="1371" y="24"/>
                    <a:pt x="1271" y="91"/>
                    <a:pt x="1204" y="158"/>
                  </a:cubicBezTo>
                  <a:cubicBezTo>
                    <a:pt x="1103" y="291"/>
                    <a:pt x="1037" y="442"/>
                    <a:pt x="1020" y="609"/>
                  </a:cubicBezTo>
                  <a:cubicBezTo>
                    <a:pt x="1003" y="793"/>
                    <a:pt x="970" y="976"/>
                    <a:pt x="920" y="1160"/>
                  </a:cubicBezTo>
                  <a:cubicBezTo>
                    <a:pt x="870" y="1327"/>
                    <a:pt x="736" y="1461"/>
                    <a:pt x="569" y="1511"/>
                  </a:cubicBezTo>
                  <a:cubicBezTo>
                    <a:pt x="553" y="1513"/>
                    <a:pt x="538" y="1514"/>
                    <a:pt x="523" y="1514"/>
                  </a:cubicBezTo>
                  <a:cubicBezTo>
                    <a:pt x="388" y="1514"/>
                    <a:pt x="260" y="1449"/>
                    <a:pt x="184" y="1344"/>
                  </a:cubicBezTo>
                  <a:cubicBezTo>
                    <a:pt x="134" y="1260"/>
                    <a:pt x="84" y="1177"/>
                    <a:pt x="51" y="1077"/>
                  </a:cubicBezTo>
                  <a:cubicBezTo>
                    <a:pt x="34" y="1043"/>
                    <a:pt x="17" y="993"/>
                    <a:pt x="1" y="960"/>
                  </a:cubicBezTo>
                  <a:lnTo>
                    <a:pt x="1" y="960"/>
                  </a:lnTo>
                  <a:cubicBezTo>
                    <a:pt x="1" y="1010"/>
                    <a:pt x="17" y="1043"/>
                    <a:pt x="17" y="1077"/>
                  </a:cubicBezTo>
                  <a:cubicBezTo>
                    <a:pt x="51" y="1177"/>
                    <a:pt x="101" y="1277"/>
                    <a:pt x="151" y="1377"/>
                  </a:cubicBezTo>
                  <a:cubicBezTo>
                    <a:pt x="201" y="1428"/>
                    <a:pt x="251" y="1494"/>
                    <a:pt x="318" y="1528"/>
                  </a:cubicBezTo>
                  <a:cubicBezTo>
                    <a:pt x="368" y="1565"/>
                    <a:pt x="437" y="1584"/>
                    <a:pt x="504" y="1584"/>
                  </a:cubicBezTo>
                  <a:cubicBezTo>
                    <a:pt x="526" y="1584"/>
                    <a:pt x="548" y="1582"/>
                    <a:pt x="569" y="1578"/>
                  </a:cubicBezTo>
                  <a:cubicBezTo>
                    <a:pt x="769" y="1528"/>
                    <a:pt x="936" y="1377"/>
                    <a:pt x="987" y="1177"/>
                  </a:cubicBezTo>
                  <a:cubicBezTo>
                    <a:pt x="1037" y="993"/>
                    <a:pt x="1070" y="809"/>
                    <a:pt x="1087" y="609"/>
                  </a:cubicBezTo>
                  <a:cubicBezTo>
                    <a:pt x="1087" y="458"/>
                    <a:pt x="1154" y="325"/>
                    <a:pt x="1237" y="191"/>
                  </a:cubicBezTo>
                  <a:cubicBezTo>
                    <a:pt x="1304" y="124"/>
                    <a:pt x="1388" y="57"/>
                    <a:pt x="1488" y="41"/>
                  </a:cubicBezTo>
                  <a:cubicBezTo>
                    <a:pt x="1555" y="24"/>
                    <a:pt x="1588" y="24"/>
                    <a:pt x="1588" y="24"/>
                  </a:cubicBezTo>
                  <a:cubicBezTo>
                    <a:pt x="1564" y="12"/>
                    <a:pt x="1541" y="0"/>
                    <a:pt x="15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6934143" y="3561619"/>
              <a:ext cx="81407" cy="138296"/>
            </a:xfrm>
            <a:custGeom>
              <a:rect b="b" l="l" r="r" t="t"/>
              <a:pathLst>
                <a:path extrusionOk="0" h="4315" w="2540">
                  <a:moveTo>
                    <a:pt x="485" y="0"/>
                  </a:moveTo>
                  <a:cubicBezTo>
                    <a:pt x="485" y="0"/>
                    <a:pt x="0" y="3542"/>
                    <a:pt x="485" y="3993"/>
                  </a:cubicBezTo>
                  <a:cubicBezTo>
                    <a:pt x="685" y="4207"/>
                    <a:pt x="950" y="4314"/>
                    <a:pt x="1228" y="4314"/>
                  </a:cubicBezTo>
                  <a:cubicBezTo>
                    <a:pt x="1297" y="4314"/>
                    <a:pt x="1367" y="4308"/>
                    <a:pt x="1437" y="4294"/>
                  </a:cubicBezTo>
                  <a:lnTo>
                    <a:pt x="2356" y="352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7270956" y="3173910"/>
              <a:ext cx="146244" cy="114611"/>
            </a:xfrm>
            <a:custGeom>
              <a:rect b="b" l="l" r="r" t="t"/>
              <a:pathLst>
                <a:path extrusionOk="0" h="3576" w="4563">
                  <a:moveTo>
                    <a:pt x="3994" y="0"/>
                  </a:moveTo>
                  <a:lnTo>
                    <a:pt x="1655" y="2289"/>
                  </a:lnTo>
                  <a:lnTo>
                    <a:pt x="619" y="1454"/>
                  </a:lnTo>
                  <a:lnTo>
                    <a:pt x="1" y="2122"/>
                  </a:lnTo>
                  <a:lnTo>
                    <a:pt x="1605" y="3576"/>
                  </a:lnTo>
                  <a:lnTo>
                    <a:pt x="4562" y="668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7195479" y="3247785"/>
              <a:ext cx="175121" cy="251721"/>
            </a:xfrm>
            <a:custGeom>
              <a:rect b="b" l="l" r="r" t="t"/>
              <a:pathLst>
                <a:path extrusionOk="0" h="7854" w="5464">
                  <a:moveTo>
                    <a:pt x="4086" y="0"/>
                  </a:moveTo>
                  <a:cubicBezTo>
                    <a:pt x="4070" y="0"/>
                    <a:pt x="4060" y="16"/>
                    <a:pt x="4060" y="51"/>
                  </a:cubicBezTo>
                  <a:cubicBezTo>
                    <a:pt x="4077" y="218"/>
                    <a:pt x="4077" y="1137"/>
                    <a:pt x="4077" y="1137"/>
                  </a:cubicBezTo>
                  <a:lnTo>
                    <a:pt x="2473" y="4495"/>
                  </a:lnTo>
                  <a:cubicBezTo>
                    <a:pt x="2306" y="4947"/>
                    <a:pt x="1938" y="5281"/>
                    <a:pt x="1487" y="5448"/>
                  </a:cubicBezTo>
                  <a:lnTo>
                    <a:pt x="0" y="5882"/>
                  </a:lnTo>
                  <a:lnTo>
                    <a:pt x="585" y="7854"/>
                  </a:lnTo>
                  <a:lnTo>
                    <a:pt x="2657" y="7169"/>
                  </a:lnTo>
                  <a:cubicBezTo>
                    <a:pt x="3191" y="6985"/>
                    <a:pt x="3609" y="6567"/>
                    <a:pt x="3793" y="6033"/>
                  </a:cubicBezTo>
                  <a:lnTo>
                    <a:pt x="5213" y="1688"/>
                  </a:lnTo>
                  <a:cubicBezTo>
                    <a:pt x="5313" y="1404"/>
                    <a:pt x="5380" y="1120"/>
                    <a:pt x="5447" y="836"/>
                  </a:cubicBezTo>
                  <a:cubicBezTo>
                    <a:pt x="5464" y="536"/>
                    <a:pt x="5397" y="252"/>
                    <a:pt x="5263" y="1"/>
                  </a:cubicBezTo>
                  <a:lnTo>
                    <a:pt x="4361" y="569"/>
                  </a:lnTo>
                  <a:cubicBezTo>
                    <a:pt x="4334" y="285"/>
                    <a:pt x="4153" y="0"/>
                    <a:pt x="408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7069073" y="4391105"/>
              <a:ext cx="111438" cy="48492"/>
            </a:xfrm>
            <a:custGeom>
              <a:rect b="b" l="l" r="r" t="t"/>
              <a:pathLst>
                <a:path extrusionOk="0" h="1513" w="3477">
                  <a:moveTo>
                    <a:pt x="1856" y="1"/>
                  </a:moveTo>
                  <a:lnTo>
                    <a:pt x="1" y="17"/>
                  </a:lnTo>
                  <a:lnTo>
                    <a:pt x="18" y="1488"/>
                  </a:lnTo>
                  <a:lnTo>
                    <a:pt x="135" y="1488"/>
                  </a:lnTo>
                  <a:cubicBezTo>
                    <a:pt x="394" y="1496"/>
                    <a:pt x="1045" y="1513"/>
                    <a:pt x="1676" y="1513"/>
                  </a:cubicBezTo>
                  <a:cubicBezTo>
                    <a:pt x="2307" y="1513"/>
                    <a:pt x="2917" y="1496"/>
                    <a:pt x="3092" y="1438"/>
                  </a:cubicBezTo>
                  <a:cubicBezTo>
                    <a:pt x="3476" y="1321"/>
                    <a:pt x="1889" y="986"/>
                    <a:pt x="1889" y="98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7069073" y="4421007"/>
              <a:ext cx="21986" cy="16730"/>
            </a:xfrm>
            <a:custGeom>
              <a:rect b="b" l="l" r="r" t="t"/>
              <a:pathLst>
                <a:path extrusionOk="0" h="522" w="686">
                  <a:moveTo>
                    <a:pt x="65" y="0"/>
                  </a:moveTo>
                  <a:cubicBezTo>
                    <a:pt x="44" y="0"/>
                    <a:pt x="22" y="1"/>
                    <a:pt x="1" y="3"/>
                  </a:cubicBezTo>
                  <a:lnTo>
                    <a:pt x="18" y="521"/>
                  </a:lnTo>
                  <a:lnTo>
                    <a:pt x="686" y="521"/>
                  </a:lnTo>
                  <a:cubicBezTo>
                    <a:pt x="653" y="371"/>
                    <a:pt x="569" y="220"/>
                    <a:pt x="452" y="120"/>
                  </a:cubicBezTo>
                  <a:cubicBezTo>
                    <a:pt x="336" y="47"/>
                    <a:pt x="207" y="0"/>
                    <a:pt x="65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7069618" y="4429116"/>
              <a:ext cx="102304" cy="10801"/>
            </a:xfrm>
            <a:custGeom>
              <a:rect b="b" l="l" r="r" t="t"/>
              <a:pathLst>
                <a:path extrusionOk="0" h="337" w="3192">
                  <a:moveTo>
                    <a:pt x="2641" y="1"/>
                  </a:moveTo>
                  <a:cubicBezTo>
                    <a:pt x="2540" y="1"/>
                    <a:pt x="2473" y="235"/>
                    <a:pt x="2473" y="235"/>
                  </a:cubicBezTo>
                  <a:lnTo>
                    <a:pt x="1" y="252"/>
                  </a:lnTo>
                  <a:lnTo>
                    <a:pt x="1" y="302"/>
                  </a:lnTo>
                  <a:cubicBezTo>
                    <a:pt x="332" y="325"/>
                    <a:pt x="812" y="336"/>
                    <a:pt x="1297" y="336"/>
                  </a:cubicBezTo>
                  <a:cubicBezTo>
                    <a:pt x="2182" y="336"/>
                    <a:pt x="3082" y="300"/>
                    <a:pt x="3125" y="235"/>
                  </a:cubicBezTo>
                  <a:cubicBezTo>
                    <a:pt x="3192" y="151"/>
                    <a:pt x="2641" y="1"/>
                    <a:pt x="2641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7072823" y="4435558"/>
              <a:ext cx="95894" cy="2404"/>
            </a:xfrm>
            <a:custGeom>
              <a:rect b="b" l="l" r="r" t="t"/>
              <a:pathLst>
                <a:path extrusionOk="0" h="75" w="2992">
                  <a:moveTo>
                    <a:pt x="2908" y="0"/>
                  </a:moveTo>
                  <a:lnTo>
                    <a:pt x="2574" y="17"/>
                  </a:lnTo>
                  <a:cubicBezTo>
                    <a:pt x="2290" y="34"/>
                    <a:pt x="1889" y="34"/>
                    <a:pt x="1454" y="51"/>
                  </a:cubicBezTo>
                  <a:lnTo>
                    <a:pt x="1" y="51"/>
                  </a:lnTo>
                  <a:lnTo>
                    <a:pt x="335" y="67"/>
                  </a:lnTo>
                  <a:cubicBezTo>
                    <a:pt x="524" y="67"/>
                    <a:pt x="766" y="75"/>
                    <a:pt x="1034" y="75"/>
                  </a:cubicBezTo>
                  <a:cubicBezTo>
                    <a:pt x="1169" y="75"/>
                    <a:pt x="1310" y="73"/>
                    <a:pt x="1454" y="67"/>
                  </a:cubicBezTo>
                  <a:cubicBezTo>
                    <a:pt x="1889" y="67"/>
                    <a:pt x="2290" y="51"/>
                    <a:pt x="2574" y="34"/>
                  </a:cubicBezTo>
                  <a:lnTo>
                    <a:pt x="2908" y="1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7148878" y="4428058"/>
              <a:ext cx="5929" cy="9679"/>
            </a:xfrm>
            <a:custGeom>
              <a:rect b="b" l="l" r="r" t="t"/>
              <a:pathLst>
                <a:path extrusionOk="0" h="302" w="185">
                  <a:moveTo>
                    <a:pt x="184" y="0"/>
                  </a:moveTo>
                  <a:lnTo>
                    <a:pt x="184" y="0"/>
                  </a:lnTo>
                  <a:cubicBezTo>
                    <a:pt x="67" y="51"/>
                    <a:pt x="0" y="168"/>
                    <a:pt x="0" y="301"/>
                  </a:cubicBezTo>
                  <a:cubicBezTo>
                    <a:pt x="17" y="234"/>
                    <a:pt x="34" y="184"/>
                    <a:pt x="67" y="134"/>
                  </a:cubicBezTo>
                  <a:cubicBezTo>
                    <a:pt x="101" y="84"/>
                    <a:pt x="134" y="51"/>
                    <a:pt x="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7131218" y="4423764"/>
              <a:ext cx="3237" cy="5384"/>
            </a:xfrm>
            <a:custGeom>
              <a:rect b="b" l="l" r="r" t="t"/>
              <a:pathLst>
                <a:path extrusionOk="0" h="168" w="101">
                  <a:moveTo>
                    <a:pt x="100" y="1"/>
                  </a:moveTo>
                  <a:cubicBezTo>
                    <a:pt x="100" y="1"/>
                    <a:pt x="67" y="34"/>
                    <a:pt x="50" y="84"/>
                  </a:cubicBezTo>
                  <a:cubicBezTo>
                    <a:pt x="17" y="118"/>
                    <a:pt x="0" y="151"/>
                    <a:pt x="0" y="168"/>
                  </a:cubicBezTo>
                  <a:cubicBezTo>
                    <a:pt x="17" y="168"/>
                    <a:pt x="33" y="134"/>
                    <a:pt x="67" y="84"/>
                  </a:cubicBezTo>
                  <a:cubicBezTo>
                    <a:pt x="84" y="51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7126379" y="4423091"/>
              <a:ext cx="3782" cy="3397"/>
            </a:xfrm>
            <a:custGeom>
              <a:rect b="b" l="l" r="r" t="t"/>
              <a:pathLst>
                <a:path extrusionOk="0" h="106" w="118">
                  <a:moveTo>
                    <a:pt x="114" y="1"/>
                  </a:moveTo>
                  <a:cubicBezTo>
                    <a:pt x="105" y="1"/>
                    <a:pt x="78" y="25"/>
                    <a:pt x="51" y="39"/>
                  </a:cubicBezTo>
                  <a:cubicBezTo>
                    <a:pt x="17" y="72"/>
                    <a:pt x="1" y="105"/>
                    <a:pt x="1" y="105"/>
                  </a:cubicBezTo>
                  <a:cubicBezTo>
                    <a:pt x="1" y="105"/>
                    <a:pt x="34" y="89"/>
                    <a:pt x="68" y="55"/>
                  </a:cubicBezTo>
                  <a:cubicBezTo>
                    <a:pt x="101" y="22"/>
                    <a:pt x="118" y="5"/>
                    <a:pt x="118" y="5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123174" y="4420559"/>
              <a:ext cx="6442" cy="577"/>
            </a:xfrm>
            <a:custGeom>
              <a:rect b="b" l="l" r="r" t="t"/>
              <a:pathLst>
                <a:path extrusionOk="0" h="18" w="201">
                  <a:moveTo>
                    <a:pt x="0" y="1"/>
                  </a:moveTo>
                  <a:lnTo>
                    <a:pt x="0" y="17"/>
                  </a:lnTo>
                  <a:lnTo>
                    <a:pt x="101" y="17"/>
                  </a:lnTo>
                  <a:cubicBezTo>
                    <a:pt x="134" y="17"/>
                    <a:pt x="168" y="17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7122116" y="4416809"/>
              <a:ext cx="6987" cy="1154"/>
            </a:xfrm>
            <a:custGeom>
              <a:rect b="b" l="l" r="r" t="t"/>
              <a:pathLst>
                <a:path extrusionOk="0" h="36" w="218">
                  <a:moveTo>
                    <a:pt x="0" y="1"/>
                  </a:moveTo>
                  <a:cubicBezTo>
                    <a:pt x="41" y="21"/>
                    <a:pt x="89" y="36"/>
                    <a:pt x="135" y="36"/>
                  </a:cubicBezTo>
                  <a:cubicBezTo>
                    <a:pt x="164" y="36"/>
                    <a:pt x="192" y="30"/>
                    <a:pt x="217" y="17"/>
                  </a:cubicBezTo>
                  <a:cubicBezTo>
                    <a:pt x="195" y="17"/>
                    <a:pt x="173" y="10"/>
                    <a:pt x="150" y="10"/>
                  </a:cubicBezTo>
                  <a:cubicBezTo>
                    <a:pt x="139" y="10"/>
                    <a:pt x="128" y="12"/>
                    <a:pt x="117" y="17"/>
                  </a:cubicBezTo>
                  <a:cubicBezTo>
                    <a:pt x="84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7133334" y="4418187"/>
              <a:ext cx="11282" cy="6698"/>
            </a:xfrm>
            <a:custGeom>
              <a:rect b="b" l="l" r="r" t="t"/>
              <a:pathLst>
                <a:path extrusionOk="0" h="209" w="352">
                  <a:moveTo>
                    <a:pt x="212" y="17"/>
                  </a:moveTo>
                  <a:cubicBezTo>
                    <a:pt x="247" y="17"/>
                    <a:pt x="283" y="29"/>
                    <a:pt x="318" y="41"/>
                  </a:cubicBezTo>
                  <a:cubicBezTo>
                    <a:pt x="335" y="58"/>
                    <a:pt x="318" y="75"/>
                    <a:pt x="302" y="91"/>
                  </a:cubicBezTo>
                  <a:cubicBezTo>
                    <a:pt x="285" y="108"/>
                    <a:pt x="268" y="108"/>
                    <a:pt x="235" y="125"/>
                  </a:cubicBezTo>
                  <a:cubicBezTo>
                    <a:pt x="201" y="141"/>
                    <a:pt x="151" y="141"/>
                    <a:pt x="118" y="158"/>
                  </a:cubicBezTo>
                  <a:cubicBezTo>
                    <a:pt x="82" y="167"/>
                    <a:pt x="51" y="171"/>
                    <a:pt x="30" y="173"/>
                  </a:cubicBezTo>
                  <a:lnTo>
                    <a:pt x="30" y="173"/>
                  </a:lnTo>
                  <a:cubicBezTo>
                    <a:pt x="43" y="142"/>
                    <a:pt x="55" y="120"/>
                    <a:pt x="68" y="108"/>
                  </a:cubicBezTo>
                  <a:cubicBezTo>
                    <a:pt x="101" y="75"/>
                    <a:pt x="135" y="41"/>
                    <a:pt x="168" y="24"/>
                  </a:cubicBezTo>
                  <a:cubicBezTo>
                    <a:pt x="183" y="20"/>
                    <a:pt x="197" y="17"/>
                    <a:pt x="212" y="17"/>
                  </a:cubicBezTo>
                  <a:close/>
                  <a:moveTo>
                    <a:pt x="236" y="1"/>
                  </a:moveTo>
                  <a:cubicBezTo>
                    <a:pt x="165" y="1"/>
                    <a:pt x="96" y="34"/>
                    <a:pt x="51" y="91"/>
                  </a:cubicBezTo>
                  <a:cubicBezTo>
                    <a:pt x="34" y="108"/>
                    <a:pt x="34" y="141"/>
                    <a:pt x="18" y="174"/>
                  </a:cubicBezTo>
                  <a:lnTo>
                    <a:pt x="18" y="174"/>
                  </a:lnTo>
                  <a:cubicBezTo>
                    <a:pt x="7" y="175"/>
                    <a:pt x="1" y="175"/>
                    <a:pt x="1" y="175"/>
                  </a:cubicBezTo>
                  <a:lnTo>
                    <a:pt x="18" y="175"/>
                  </a:lnTo>
                  <a:cubicBezTo>
                    <a:pt x="18" y="192"/>
                    <a:pt x="18" y="208"/>
                    <a:pt x="18" y="208"/>
                  </a:cubicBezTo>
                  <a:cubicBezTo>
                    <a:pt x="22" y="196"/>
                    <a:pt x="26" y="185"/>
                    <a:pt x="30" y="175"/>
                  </a:cubicBezTo>
                  <a:lnTo>
                    <a:pt x="118" y="175"/>
                  </a:lnTo>
                  <a:cubicBezTo>
                    <a:pt x="168" y="158"/>
                    <a:pt x="201" y="158"/>
                    <a:pt x="252" y="141"/>
                  </a:cubicBezTo>
                  <a:cubicBezTo>
                    <a:pt x="268" y="125"/>
                    <a:pt x="302" y="125"/>
                    <a:pt x="318" y="108"/>
                  </a:cubicBezTo>
                  <a:cubicBezTo>
                    <a:pt x="335" y="91"/>
                    <a:pt x="335" y="91"/>
                    <a:pt x="352" y="75"/>
                  </a:cubicBezTo>
                  <a:cubicBezTo>
                    <a:pt x="352" y="58"/>
                    <a:pt x="335" y="41"/>
                    <a:pt x="335" y="24"/>
                  </a:cubicBezTo>
                  <a:cubicBezTo>
                    <a:pt x="303" y="8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7129071" y="4416264"/>
              <a:ext cx="5929" cy="7532"/>
            </a:xfrm>
            <a:custGeom>
              <a:rect b="b" l="l" r="r" t="t"/>
              <a:pathLst>
                <a:path extrusionOk="0" h="235" w="185">
                  <a:moveTo>
                    <a:pt x="34" y="1"/>
                  </a:moveTo>
                  <a:cubicBezTo>
                    <a:pt x="17" y="18"/>
                    <a:pt x="0" y="34"/>
                    <a:pt x="0" y="68"/>
                  </a:cubicBezTo>
                  <a:cubicBezTo>
                    <a:pt x="0" y="84"/>
                    <a:pt x="17" y="101"/>
                    <a:pt x="34" y="118"/>
                  </a:cubicBezTo>
                  <a:cubicBezTo>
                    <a:pt x="50" y="135"/>
                    <a:pt x="67" y="168"/>
                    <a:pt x="84" y="185"/>
                  </a:cubicBezTo>
                  <a:cubicBezTo>
                    <a:pt x="100" y="201"/>
                    <a:pt x="134" y="218"/>
                    <a:pt x="151" y="235"/>
                  </a:cubicBezTo>
                  <a:cubicBezTo>
                    <a:pt x="151" y="235"/>
                    <a:pt x="134" y="218"/>
                    <a:pt x="100" y="168"/>
                  </a:cubicBezTo>
                  <a:cubicBezTo>
                    <a:pt x="84" y="151"/>
                    <a:pt x="50" y="135"/>
                    <a:pt x="50" y="101"/>
                  </a:cubicBezTo>
                  <a:cubicBezTo>
                    <a:pt x="34" y="84"/>
                    <a:pt x="17" y="34"/>
                    <a:pt x="50" y="34"/>
                  </a:cubicBezTo>
                  <a:cubicBezTo>
                    <a:pt x="53" y="31"/>
                    <a:pt x="57" y="30"/>
                    <a:pt x="61" y="30"/>
                  </a:cubicBezTo>
                  <a:cubicBezTo>
                    <a:pt x="79" y="30"/>
                    <a:pt x="104" y="57"/>
                    <a:pt x="117" y="84"/>
                  </a:cubicBezTo>
                  <a:cubicBezTo>
                    <a:pt x="134" y="101"/>
                    <a:pt x="151" y="135"/>
                    <a:pt x="167" y="151"/>
                  </a:cubicBezTo>
                  <a:cubicBezTo>
                    <a:pt x="167" y="118"/>
                    <a:pt x="167" y="84"/>
                    <a:pt x="134" y="68"/>
                  </a:cubicBezTo>
                  <a:cubicBezTo>
                    <a:pt x="117" y="34"/>
                    <a:pt x="84" y="1"/>
                    <a:pt x="34" y="1"/>
                  </a:cubicBezTo>
                  <a:close/>
                  <a:moveTo>
                    <a:pt x="167" y="151"/>
                  </a:moveTo>
                  <a:cubicBezTo>
                    <a:pt x="167" y="185"/>
                    <a:pt x="167" y="201"/>
                    <a:pt x="167" y="235"/>
                  </a:cubicBezTo>
                  <a:cubicBezTo>
                    <a:pt x="184" y="218"/>
                    <a:pt x="184" y="185"/>
                    <a:pt x="167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7069618" y="4420559"/>
              <a:ext cx="21441" cy="16634"/>
            </a:xfrm>
            <a:custGeom>
              <a:rect b="b" l="l" r="r" t="t"/>
              <a:pathLst>
                <a:path extrusionOk="0" h="519" w="669">
                  <a:moveTo>
                    <a:pt x="1" y="1"/>
                  </a:moveTo>
                  <a:cubicBezTo>
                    <a:pt x="1" y="9"/>
                    <a:pt x="13" y="9"/>
                    <a:pt x="36" y="9"/>
                  </a:cubicBezTo>
                  <a:cubicBezTo>
                    <a:pt x="59" y="9"/>
                    <a:pt x="92" y="9"/>
                    <a:pt x="134" y="17"/>
                  </a:cubicBezTo>
                  <a:cubicBezTo>
                    <a:pt x="368" y="34"/>
                    <a:pt x="552" y="184"/>
                    <a:pt x="636" y="385"/>
                  </a:cubicBezTo>
                  <a:cubicBezTo>
                    <a:pt x="669" y="468"/>
                    <a:pt x="669" y="519"/>
                    <a:pt x="669" y="519"/>
                  </a:cubicBezTo>
                  <a:cubicBezTo>
                    <a:pt x="669" y="519"/>
                    <a:pt x="669" y="502"/>
                    <a:pt x="669" y="485"/>
                  </a:cubicBezTo>
                  <a:cubicBezTo>
                    <a:pt x="669" y="452"/>
                    <a:pt x="652" y="418"/>
                    <a:pt x="652" y="385"/>
                  </a:cubicBezTo>
                  <a:cubicBezTo>
                    <a:pt x="569" y="168"/>
                    <a:pt x="3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7074971" y="4395912"/>
              <a:ext cx="1122" cy="24679"/>
            </a:xfrm>
            <a:custGeom>
              <a:rect b="b" l="l" r="r" t="t"/>
              <a:pathLst>
                <a:path extrusionOk="0" h="770" w="35">
                  <a:moveTo>
                    <a:pt x="17" y="1"/>
                  </a:moveTo>
                  <a:cubicBezTo>
                    <a:pt x="1" y="252"/>
                    <a:pt x="1" y="502"/>
                    <a:pt x="17" y="770"/>
                  </a:cubicBezTo>
                  <a:cubicBezTo>
                    <a:pt x="34" y="502"/>
                    <a:pt x="34" y="252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7098527" y="4431552"/>
              <a:ext cx="17724" cy="1058"/>
            </a:xfrm>
            <a:custGeom>
              <a:rect b="b" l="l" r="r" t="t"/>
              <a:pathLst>
                <a:path extrusionOk="0" h="33" w="553">
                  <a:moveTo>
                    <a:pt x="512" y="1"/>
                  </a:moveTo>
                  <a:cubicBezTo>
                    <a:pt x="461" y="1"/>
                    <a:pt x="368" y="8"/>
                    <a:pt x="268" y="8"/>
                  </a:cubicBezTo>
                  <a:lnTo>
                    <a:pt x="1" y="8"/>
                  </a:lnTo>
                  <a:cubicBezTo>
                    <a:pt x="60" y="20"/>
                    <a:pt x="127" y="32"/>
                    <a:pt x="191" y="32"/>
                  </a:cubicBezTo>
                  <a:cubicBezTo>
                    <a:pt x="218" y="32"/>
                    <a:pt x="244" y="30"/>
                    <a:pt x="268" y="25"/>
                  </a:cubicBezTo>
                  <a:cubicBezTo>
                    <a:pt x="368" y="25"/>
                    <a:pt x="452" y="25"/>
                    <a:pt x="552" y="8"/>
                  </a:cubicBezTo>
                  <a:cubicBezTo>
                    <a:pt x="552" y="3"/>
                    <a:pt x="537" y="1"/>
                    <a:pt x="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7086765" y="4431808"/>
              <a:ext cx="2179" cy="3782"/>
            </a:xfrm>
            <a:custGeom>
              <a:rect b="b" l="l" r="r" t="t"/>
              <a:pathLst>
                <a:path extrusionOk="0" h="118" w="68">
                  <a:moveTo>
                    <a:pt x="0" y="0"/>
                  </a:moveTo>
                  <a:cubicBezTo>
                    <a:pt x="0" y="17"/>
                    <a:pt x="17" y="34"/>
                    <a:pt x="34" y="51"/>
                  </a:cubicBezTo>
                  <a:cubicBezTo>
                    <a:pt x="34" y="84"/>
                    <a:pt x="50" y="117"/>
                    <a:pt x="50" y="117"/>
                  </a:cubicBezTo>
                  <a:cubicBezTo>
                    <a:pt x="67" y="101"/>
                    <a:pt x="67" y="84"/>
                    <a:pt x="50" y="51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7082470" y="4426456"/>
              <a:ext cx="2179" cy="2404"/>
            </a:xfrm>
            <a:custGeom>
              <a:rect b="b" l="l" r="r" t="t"/>
              <a:pathLst>
                <a:path extrusionOk="0" h="75" w="68">
                  <a:moveTo>
                    <a:pt x="1" y="0"/>
                  </a:moveTo>
                  <a:cubicBezTo>
                    <a:pt x="1" y="0"/>
                    <a:pt x="1" y="34"/>
                    <a:pt x="17" y="50"/>
                  </a:cubicBezTo>
                  <a:cubicBezTo>
                    <a:pt x="41" y="62"/>
                    <a:pt x="56" y="74"/>
                    <a:pt x="63" y="74"/>
                  </a:cubicBezTo>
                  <a:cubicBezTo>
                    <a:pt x="66" y="74"/>
                    <a:pt x="67" y="72"/>
                    <a:pt x="67" y="67"/>
                  </a:cubicBezTo>
                  <a:cubicBezTo>
                    <a:pt x="67" y="67"/>
                    <a:pt x="67" y="50"/>
                    <a:pt x="34" y="34"/>
                  </a:cubicBezTo>
                  <a:cubicBezTo>
                    <a:pt x="17" y="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7076060" y="4423764"/>
              <a:ext cx="3782" cy="1635"/>
            </a:xfrm>
            <a:custGeom>
              <a:rect b="b" l="l" r="r" t="t"/>
              <a:pathLst>
                <a:path extrusionOk="0" h="51" w="118">
                  <a:moveTo>
                    <a:pt x="67" y="1"/>
                  </a:moveTo>
                  <a:cubicBezTo>
                    <a:pt x="33" y="1"/>
                    <a:pt x="0" y="1"/>
                    <a:pt x="0" y="18"/>
                  </a:cubicBezTo>
                  <a:cubicBezTo>
                    <a:pt x="0" y="18"/>
                    <a:pt x="33" y="18"/>
                    <a:pt x="50" y="34"/>
                  </a:cubicBezTo>
                  <a:cubicBezTo>
                    <a:pt x="84" y="34"/>
                    <a:pt x="100" y="51"/>
                    <a:pt x="100" y="51"/>
                  </a:cubicBezTo>
                  <a:cubicBezTo>
                    <a:pt x="117" y="34"/>
                    <a:pt x="100" y="18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7071221" y="4422834"/>
              <a:ext cx="2179" cy="961"/>
            </a:xfrm>
            <a:custGeom>
              <a:rect b="b" l="l" r="r" t="t"/>
              <a:pathLst>
                <a:path extrusionOk="0" h="30" w="68">
                  <a:moveTo>
                    <a:pt x="26" y="1"/>
                  </a:moveTo>
                  <a:cubicBezTo>
                    <a:pt x="22" y="1"/>
                    <a:pt x="17" y="5"/>
                    <a:pt x="17" y="13"/>
                  </a:cubicBezTo>
                  <a:cubicBezTo>
                    <a:pt x="1" y="13"/>
                    <a:pt x="17" y="13"/>
                    <a:pt x="34" y="30"/>
                  </a:cubicBezTo>
                  <a:lnTo>
                    <a:pt x="68" y="30"/>
                  </a:lnTo>
                  <a:cubicBezTo>
                    <a:pt x="68" y="13"/>
                    <a:pt x="51" y="13"/>
                    <a:pt x="34" y="13"/>
                  </a:cubicBezTo>
                  <a:cubicBezTo>
                    <a:pt x="34" y="5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6862928" y="4349888"/>
              <a:ext cx="83907" cy="99483"/>
            </a:xfrm>
            <a:custGeom>
              <a:rect b="b" l="l" r="r" t="t"/>
              <a:pathLst>
                <a:path extrusionOk="0" h="3104" w="2618">
                  <a:moveTo>
                    <a:pt x="936" y="0"/>
                  </a:moveTo>
                  <a:lnTo>
                    <a:pt x="0" y="1119"/>
                  </a:lnTo>
                  <a:lnTo>
                    <a:pt x="84" y="1186"/>
                  </a:lnTo>
                  <a:cubicBezTo>
                    <a:pt x="468" y="1537"/>
                    <a:pt x="2022" y="2941"/>
                    <a:pt x="2356" y="3091"/>
                  </a:cubicBezTo>
                  <a:cubicBezTo>
                    <a:pt x="2376" y="3099"/>
                    <a:pt x="2392" y="3103"/>
                    <a:pt x="2405" y="3103"/>
                  </a:cubicBezTo>
                  <a:cubicBezTo>
                    <a:pt x="2618" y="3103"/>
                    <a:pt x="1738" y="1955"/>
                    <a:pt x="1738" y="1955"/>
                  </a:cubicBezTo>
                  <a:lnTo>
                    <a:pt x="2373" y="118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6863441" y="4371843"/>
              <a:ext cx="19839" cy="27339"/>
            </a:xfrm>
            <a:custGeom>
              <a:rect b="b" l="l" r="r" t="t"/>
              <a:pathLst>
                <a:path extrusionOk="0" h="853" w="619">
                  <a:moveTo>
                    <a:pt x="335" y="0"/>
                  </a:moveTo>
                  <a:lnTo>
                    <a:pt x="1" y="401"/>
                  </a:lnTo>
                  <a:lnTo>
                    <a:pt x="519" y="852"/>
                  </a:lnTo>
                  <a:cubicBezTo>
                    <a:pt x="602" y="702"/>
                    <a:pt x="619" y="551"/>
                    <a:pt x="586" y="384"/>
                  </a:cubicBezTo>
                  <a:cubicBezTo>
                    <a:pt x="552" y="234"/>
                    <a:pt x="469" y="10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6862928" y="4384695"/>
              <a:ext cx="80894" cy="64837"/>
            </a:xfrm>
            <a:custGeom>
              <a:rect b="b" l="l" r="r" t="t"/>
              <a:pathLst>
                <a:path extrusionOk="0" h="2023" w="2524">
                  <a:moveTo>
                    <a:pt x="33" y="0"/>
                  </a:moveTo>
                  <a:lnTo>
                    <a:pt x="0" y="17"/>
                  </a:lnTo>
                  <a:cubicBezTo>
                    <a:pt x="660" y="677"/>
                    <a:pt x="2267" y="2022"/>
                    <a:pt x="2418" y="2022"/>
                  </a:cubicBezTo>
                  <a:cubicBezTo>
                    <a:pt x="2420" y="2022"/>
                    <a:pt x="2421" y="2022"/>
                    <a:pt x="2423" y="2022"/>
                  </a:cubicBezTo>
                  <a:cubicBezTo>
                    <a:pt x="2523" y="2005"/>
                    <a:pt x="2206" y="1521"/>
                    <a:pt x="2206" y="1521"/>
                  </a:cubicBezTo>
                  <a:cubicBezTo>
                    <a:pt x="2190" y="1508"/>
                    <a:pt x="2171" y="1503"/>
                    <a:pt x="2150" y="1503"/>
                  </a:cubicBezTo>
                  <a:cubicBezTo>
                    <a:pt x="2056" y="1503"/>
                    <a:pt x="1922" y="1604"/>
                    <a:pt x="1922" y="160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6863441" y="4383605"/>
              <a:ext cx="77369" cy="64933"/>
            </a:xfrm>
            <a:custGeom>
              <a:rect b="b" l="l" r="r" t="t"/>
              <a:pathLst>
                <a:path extrusionOk="0" h="2026" w="2414">
                  <a:moveTo>
                    <a:pt x="1" y="1"/>
                  </a:moveTo>
                  <a:lnTo>
                    <a:pt x="1" y="17"/>
                  </a:lnTo>
                  <a:cubicBezTo>
                    <a:pt x="1" y="17"/>
                    <a:pt x="17" y="17"/>
                    <a:pt x="17" y="34"/>
                  </a:cubicBezTo>
                  <a:cubicBezTo>
                    <a:pt x="17" y="17"/>
                    <a:pt x="1" y="17"/>
                    <a:pt x="1" y="1"/>
                  </a:cubicBezTo>
                  <a:close/>
                  <a:moveTo>
                    <a:pt x="17" y="34"/>
                  </a:moveTo>
                  <a:lnTo>
                    <a:pt x="84" y="101"/>
                  </a:lnTo>
                  <a:lnTo>
                    <a:pt x="335" y="318"/>
                  </a:lnTo>
                  <a:cubicBezTo>
                    <a:pt x="552" y="519"/>
                    <a:pt x="853" y="769"/>
                    <a:pt x="1187" y="1053"/>
                  </a:cubicBezTo>
                  <a:cubicBezTo>
                    <a:pt x="1521" y="1337"/>
                    <a:pt x="1822" y="1588"/>
                    <a:pt x="2056" y="1755"/>
                  </a:cubicBezTo>
                  <a:lnTo>
                    <a:pt x="2323" y="1956"/>
                  </a:lnTo>
                  <a:lnTo>
                    <a:pt x="2056" y="1738"/>
                  </a:lnTo>
                  <a:cubicBezTo>
                    <a:pt x="1839" y="1571"/>
                    <a:pt x="1538" y="1321"/>
                    <a:pt x="1204" y="1037"/>
                  </a:cubicBezTo>
                  <a:cubicBezTo>
                    <a:pt x="870" y="753"/>
                    <a:pt x="569" y="502"/>
                    <a:pt x="352" y="318"/>
                  </a:cubicBezTo>
                  <a:lnTo>
                    <a:pt x="101" y="84"/>
                  </a:lnTo>
                  <a:lnTo>
                    <a:pt x="17" y="34"/>
                  </a:lnTo>
                  <a:close/>
                  <a:moveTo>
                    <a:pt x="2323" y="1956"/>
                  </a:moveTo>
                  <a:lnTo>
                    <a:pt x="2390" y="2022"/>
                  </a:lnTo>
                  <a:cubicBezTo>
                    <a:pt x="2390" y="2025"/>
                    <a:pt x="2391" y="2026"/>
                    <a:pt x="2392" y="2026"/>
                  </a:cubicBezTo>
                  <a:cubicBezTo>
                    <a:pt x="2398" y="2026"/>
                    <a:pt x="2414" y="2002"/>
                    <a:pt x="2411" y="2002"/>
                  </a:cubicBezTo>
                  <a:lnTo>
                    <a:pt x="2411" y="2002"/>
                  </a:lnTo>
                  <a:cubicBezTo>
                    <a:pt x="2411" y="2002"/>
                    <a:pt x="2409" y="2003"/>
                    <a:pt x="2407" y="2006"/>
                  </a:cubicBezTo>
                  <a:lnTo>
                    <a:pt x="2323" y="195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6923951" y="4432770"/>
              <a:ext cx="10769" cy="3878"/>
            </a:xfrm>
            <a:custGeom>
              <a:rect b="b" l="l" r="r" t="t"/>
              <a:pathLst>
                <a:path extrusionOk="0" h="121" w="336">
                  <a:moveTo>
                    <a:pt x="231" y="1"/>
                  </a:moveTo>
                  <a:cubicBezTo>
                    <a:pt x="141" y="1"/>
                    <a:pt x="62" y="47"/>
                    <a:pt x="1" y="121"/>
                  </a:cubicBezTo>
                  <a:cubicBezTo>
                    <a:pt x="88" y="63"/>
                    <a:pt x="188" y="17"/>
                    <a:pt x="289" y="17"/>
                  </a:cubicBezTo>
                  <a:cubicBezTo>
                    <a:pt x="304" y="17"/>
                    <a:pt x="320" y="18"/>
                    <a:pt x="335" y="21"/>
                  </a:cubicBezTo>
                  <a:cubicBezTo>
                    <a:pt x="299" y="7"/>
                    <a:pt x="265" y="1"/>
                    <a:pt x="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6915938" y="4416809"/>
              <a:ext cx="5897" cy="1635"/>
            </a:xfrm>
            <a:custGeom>
              <a:rect b="b" l="l" r="r" t="t"/>
              <a:pathLst>
                <a:path extrusionOk="0" h="51" w="184">
                  <a:moveTo>
                    <a:pt x="184" y="1"/>
                  </a:moveTo>
                  <a:cubicBezTo>
                    <a:pt x="151" y="1"/>
                    <a:pt x="117" y="1"/>
                    <a:pt x="100" y="17"/>
                  </a:cubicBezTo>
                  <a:cubicBezTo>
                    <a:pt x="50" y="34"/>
                    <a:pt x="0" y="51"/>
                    <a:pt x="17" y="51"/>
                  </a:cubicBezTo>
                  <a:cubicBezTo>
                    <a:pt x="34" y="51"/>
                    <a:pt x="67" y="51"/>
                    <a:pt x="100" y="34"/>
                  </a:cubicBezTo>
                  <a:cubicBezTo>
                    <a:pt x="151" y="17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6914336" y="4413059"/>
              <a:ext cx="4840" cy="577"/>
            </a:xfrm>
            <a:custGeom>
              <a:rect b="b" l="l" r="r" t="t"/>
              <a:pathLst>
                <a:path extrusionOk="0" h="18" w="151">
                  <a:moveTo>
                    <a:pt x="67" y="1"/>
                  </a:moveTo>
                  <a:cubicBezTo>
                    <a:pt x="34" y="1"/>
                    <a:pt x="0" y="1"/>
                    <a:pt x="0" y="17"/>
                  </a:cubicBezTo>
                  <a:lnTo>
                    <a:pt x="67" y="17"/>
                  </a:lnTo>
                  <a:cubicBezTo>
                    <a:pt x="117" y="17"/>
                    <a:pt x="150" y="17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6915394" y="4407162"/>
              <a:ext cx="4840" cy="4327"/>
            </a:xfrm>
            <a:custGeom>
              <a:rect b="b" l="l" r="r" t="t"/>
              <a:pathLst>
                <a:path extrusionOk="0" h="135" w="1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4" y="34"/>
                    <a:pt x="67" y="68"/>
                  </a:cubicBezTo>
                  <a:cubicBezTo>
                    <a:pt x="117" y="101"/>
                    <a:pt x="151" y="134"/>
                    <a:pt x="151" y="134"/>
                  </a:cubicBezTo>
                  <a:cubicBezTo>
                    <a:pt x="151" y="118"/>
                    <a:pt x="117" y="84"/>
                    <a:pt x="84" y="51"/>
                  </a:cubicBezTo>
                  <a:cubicBezTo>
                    <a:pt x="5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6916996" y="4403412"/>
              <a:ext cx="5384" cy="4872"/>
            </a:xfrm>
            <a:custGeom>
              <a:rect b="b" l="l" r="r" t="t"/>
              <a:pathLst>
                <a:path extrusionOk="0" h="152" w="168">
                  <a:moveTo>
                    <a:pt x="1" y="1"/>
                  </a:moveTo>
                  <a:cubicBezTo>
                    <a:pt x="34" y="68"/>
                    <a:pt x="101" y="135"/>
                    <a:pt x="168" y="151"/>
                  </a:cubicBezTo>
                  <a:cubicBezTo>
                    <a:pt x="168" y="151"/>
                    <a:pt x="134" y="118"/>
                    <a:pt x="84" y="84"/>
                  </a:cubicBezTo>
                  <a:cubicBezTo>
                    <a:pt x="34" y="34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6920746" y="4414886"/>
              <a:ext cx="11826" cy="6250"/>
            </a:xfrm>
            <a:custGeom>
              <a:rect b="b" l="l" r="r" t="t"/>
              <a:pathLst>
                <a:path extrusionOk="0" h="195" w="369">
                  <a:moveTo>
                    <a:pt x="150" y="20"/>
                  </a:moveTo>
                  <a:cubicBezTo>
                    <a:pt x="179" y="20"/>
                    <a:pt x="211" y="32"/>
                    <a:pt x="235" y="44"/>
                  </a:cubicBezTo>
                  <a:cubicBezTo>
                    <a:pt x="285" y="61"/>
                    <a:pt x="318" y="94"/>
                    <a:pt x="335" y="127"/>
                  </a:cubicBezTo>
                  <a:cubicBezTo>
                    <a:pt x="335" y="152"/>
                    <a:pt x="326" y="167"/>
                    <a:pt x="314" y="167"/>
                  </a:cubicBezTo>
                  <a:cubicBezTo>
                    <a:pt x="310" y="167"/>
                    <a:pt x="306" y="165"/>
                    <a:pt x="301" y="161"/>
                  </a:cubicBezTo>
                  <a:cubicBezTo>
                    <a:pt x="268" y="161"/>
                    <a:pt x="251" y="161"/>
                    <a:pt x="235" y="144"/>
                  </a:cubicBezTo>
                  <a:cubicBezTo>
                    <a:pt x="184" y="127"/>
                    <a:pt x="151" y="111"/>
                    <a:pt x="118" y="94"/>
                  </a:cubicBezTo>
                  <a:cubicBezTo>
                    <a:pt x="80" y="75"/>
                    <a:pt x="53" y="57"/>
                    <a:pt x="37" y="44"/>
                  </a:cubicBezTo>
                  <a:lnTo>
                    <a:pt x="37" y="44"/>
                  </a:lnTo>
                  <a:cubicBezTo>
                    <a:pt x="60" y="34"/>
                    <a:pt x="85" y="27"/>
                    <a:pt x="118" y="27"/>
                  </a:cubicBezTo>
                  <a:cubicBezTo>
                    <a:pt x="127" y="22"/>
                    <a:pt x="139" y="20"/>
                    <a:pt x="150" y="20"/>
                  </a:cubicBezTo>
                  <a:close/>
                  <a:moveTo>
                    <a:pt x="171" y="0"/>
                  </a:moveTo>
                  <a:cubicBezTo>
                    <a:pt x="149" y="0"/>
                    <a:pt x="125" y="3"/>
                    <a:pt x="101" y="10"/>
                  </a:cubicBezTo>
                  <a:cubicBezTo>
                    <a:pt x="85" y="10"/>
                    <a:pt x="52" y="26"/>
                    <a:pt x="35" y="43"/>
                  </a:cubicBezTo>
                  <a:lnTo>
                    <a:pt x="35" y="43"/>
                  </a:lnTo>
                  <a:cubicBezTo>
                    <a:pt x="23" y="33"/>
                    <a:pt x="17" y="27"/>
                    <a:pt x="17" y="27"/>
                  </a:cubicBezTo>
                  <a:lnTo>
                    <a:pt x="17" y="27"/>
                  </a:lnTo>
                  <a:cubicBezTo>
                    <a:pt x="21" y="34"/>
                    <a:pt x="25" y="40"/>
                    <a:pt x="29" y="47"/>
                  </a:cubicBezTo>
                  <a:lnTo>
                    <a:pt x="29" y="47"/>
                  </a:lnTo>
                  <a:cubicBezTo>
                    <a:pt x="30" y="46"/>
                    <a:pt x="31" y="46"/>
                    <a:pt x="32" y="45"/>
                  </a:cubicBezTo>
                  <a:lnTo>
                    <a:pt x="32" y="45"/>
                  </a:lnTo>
                  <a:cubicBezTo>
                    <a:pt x="31" y="46"/>
                    <a:pt x="31" y="47"/>
                    <a:pt x="30" y="48"/>
                  </a:cubicBezTo>
                  <a:lnTo>
                    <a:pt x="30" y="48"/>
                  </a:lnTo>
                  <a:cubicBezTo>
                    <a:pt x="29" y="48"/>
                    <a:pt x="29" y="47"/>
                    <a:pt x="29" y="47"/>
                  </a:cubicBezTo>
                  <a:lnTo>
                    <a:pt x="29" y="47"/>
                  </a:lnTo>
                  <a:cubicBezTo>
                    <a:pt x="19" y="51"/>
                    <a:pt x="10" y="56"/>
                    <a:pt x="1" y="61"/>
                  </a:cubicBezTo>
                  <a:cubicBezTo>
                    <a:pt x="1" y="61"/>
                    <a:pt x="15" y="61"/>
                    <a:pt x="30" y="48"/>
                  </a:cubicBezTo>
                  <a:lnTo>
                    <a:pt x="30" y="48"/>
                  </a:lnTo>
                  <a:cubicBezTo>
                    <a:pt x="48" y="74"/>
                    <a:pt x="74" y="97"/>
                    <a:pt x="101" y="111"/>
                  </a:cubicBezTo>
                  <a:cubicBezTo>
                    <a:pt x="134" y="127"/>
                    <a:pt x="184" y="144"/>
                    <a:pt x="218" y="161"/>
                  </a:cubicBezTo>
                  <a:cubicBezTo>
                    <a:pt x="251" y="178"/>
                    <a:pt x="268" y="178"/>
                    <a:pt x="301" y="194"/>
                  </a:cubicBezTo>
                  <a:cubicBezTo>
                    <a:pt x="318" y="194"/>
                    <a:pt x="335" y="194"/>
                    <a:pt x="351" y="178"/>
                  </a:cubicBezTo>
                  <a:cubicBezTo>
                    <a:pt x="351" y="161"/>
                    <a:pt x="368" y="144"/>
                    <a:pt x="351" y="127"/>
                  </a:cubicBezTo>
                  <a:cubicBezTo>
                    <a:pt x="325" y="48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6920746" y="4408251"/>
              <a:ext cx="4327" cy="8589"/>
            </a:xfrm>
            <a:custGeom>
              <a:rect b="b" l="l" r="r" t="t"/>
              <a:pathLst>
                <a:path extrusionOk="0" h="268" w="135">
                  <a:moveTo>
                    <a:pt x="84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7" y="50"/>
                    <a:pt x="17" y="67"/>
                    <a:pt x="1" y="84"/>
                  </a:cubicBezTo>
                  <a:cubicBezTo>
                    <a:pt x="1" y="117"/>
                    <a:pt x="1" y="134"/>
                    <a:pt x="1" y="167"/>
                  </a:cubicBezTo>
                  <a:cubicBezTo>
                    <a:pt x="1" y="201"/>
                    <a:pt x="17" y="234"/>
                    <a:pt x="34" y="251"/>
                  </a:cubicBezTo>
                  <a:cubicBezTo>
                    <a:pt x="34" y="251"/>
                    <a:pt x="17" y="217"/>
                    <a:pt x="17" y="167"/>
                  </a:cubicBezTo>
                  <a:cubicBezTo>
                    <a:pt x="17" y="134"/>
                    <a:pt x="17" y="117"/>
                    <a:pt x="34" y="84"/>
                  </a:cubicBezTo>
                  <a:cubicBezTo>
                    <a:pt x="34" y="57"/>
                    <a:pt x="45" y="29"/>
                    <a:pt x="67" y="29"/>
                  </a:cubicBezTo>
                  <a:cubicBezTo>
                    <a:pt x="72" y="29"/>
                    <a:pt x="78" y="31"/>
                    <a:pt x="84" y="34"/>
                  </a:cubicBezTo>
                  <a:cubicBezTo>
                    <a:pt x="101" y="50"/>
                    <a:pt x="118" y="84"/>
                    <a:pt x="101" y="117"/>
                  </a:cubicBezTo>
                  <a:cubicBezTo>
                    <a:pt x="101" y="151"/>
                    <a:pt x="101" y="167"/>
                    <a:pt x="84" y="201"/>
                  </a:cubicBezTo>
                  <a:cubicBezTo>
                    <a:pt x="67" y="217"/>
                    <a:pt x="51" y="234"/>
                    <a:pt x="34" y="268"/>
                  </a:cubicBezTo>
                  <a:cubicBezTo>
                    <a:pt x="34" y="268"/>
                    <a:pt x="67" y="251"/>
                    <a:pt x="101" y="201"/>
                  </a:cubicBezTo>
                  <a:cubicBezTo>
                    <a:pt x="118" y="184"/>
                    <a:pt x="118" y="151"/>
                    <a:pt x="134" y="117"/>
                  </a:cubicBezTo>
                  <a:cubicBezTo>
                    <a:pt x="134" y="84"/>
                    <a:pt x="118" y="34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6874690" y="4372355"/>
              <a:ext cx="10737" cy="26281"/>
            </a:xfrm>
            <a:custGeom>
              <a:rect b="b" l="l" r="r" t="t"/>
              <a:pathLst>
                <a:path extrusionOk="0" h="820" w="335">
                  <a:moveTo>
                    <a:pt x="1" y="1"/>
                  </a:moveTo>
                  <a:cubicBezTo>
                    <a:pt x="1" y="1"/>
                    <a:pt x="51" y="17"/>
                    <a:pt x="101" y="84"/>
                  </a:cubicBezTo>
                  <a:cubicBezTo>
                    <a:pt x="268" y="251"/>
                    <a:pt x="301" y="485"/>
                    <a:pt x="235" y="703"/>
                  </a:cubicBezTo>
                  <a:cubicBezTo>
                    <a:pt x="201" y="769"/>
                    <a:pt x="168" y="819"/>
                    <a:pt x="168" y="819"/>
                  </a:cubicBezTo>
                  <a:cubicBezTo>
                    <a:pt x="184" y="819"/>
                    <a:pt x="184" y="803"/>
                    <a:pt x="201" y="786"/>
                  </a:cubicBezTo>
                  <a:cubicBezTo>
                    <a:pt x="218" y="769"/>
                    <a:pt x="235" y="736"/>
                    <a:pt x="251" y="703"/>
                  </a:cubicBezTo>
                  <a:cubicBezTo>
                    <a:pt x="335" y="485"/>
                    <a:pt x="285" y="235"/>
                    <a:pt x="118" y="68"/>
                  </a:cubicBezTo>
                  <a:cubicBezTo>
                    <a:pt x="84" y="51"/>
                    <a:pt x="67" y="34"/>
                    <a:pt x="34" y="17"/>
                  </a:cubicBezTo>
                  <a:cubicBezTo>
                    <a:pt x="17" y="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6879530" y="4356843"/>
              <a:ext cx="16089" cy="18781"/>
            </a:xfrm>
            <a:custGeom>
              <a:rect b="b" l="l" r="r" t="t"/>
              <a:pathLst>
                <a:path extrusionOk="0" h="586" w="502">
                  <a:moveTo>
                    <a:pt x="501" y="0"/>
                  </a:moveTo>
                  <a:cubicBezTo>
                    <a:pt x="401" y="100"/>
                    <a:pt x="317" y="184"/>
                    <a:pt x="234" y="284"/>
                  </a:cubicBezTo>
                  <a:cubicBezTo>
                    <a:pt x="150" y="385"/>
                    <a:pt x="67" y="485"/>
                    <a:pt x="0" y="585"/>
                  </a:cubicBezTo>
                  <a:cubicBezTo>
                    <a:pt x="167" y="401"/>
                    <a:pt x="334" y="217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6889689" y="4399149"/>
              <a:ext cx="13429" cy="11282"/>
            </a:xfrm>
            <a:custGeom>
              <a:rect b="b" l="l" r="r" t="t"/>
              <a:pathLst>
                <a:path extrusionOk="0" h="352" w="419">
                  <a:moveTo>
                    <a:pt x="0" y="0"/>
                  </a:moveTo>
                  <a:lnTo>
                    <a:pt x="0" y="0"/>
                  </a:lnTo>
                  <a:cubicBezTo>
                    <a:pt x="117" y="151"/>
                    <a:pt x="251" y="268"/>
                    <a:pt x="418" y="351"/>
                  </a:cubicBezTo>
                  <a:cubicBezTo>
                    <a:pt x="418" y="351"/>
                    <a:pt x="318" y="284"/>
                    <a:pt x="201" y="184"/>
                  </a:cubicBezTo>
                  <a:cubicBezTo>
                    <a:pt x="84" y="8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6879530" y="4391649"/>
              <a:ext cx="1635" cy="3782"/>
            </a:xfrm>
            <a:custGeom>
              <a:rect b="b" l="l" r="r" t="t"/>
              <a:pathLst>
                <a:path extrusionOk="0" h="118" w="51">
                  <a:moveTo>
                    <a:pt x="33" y="0"/>
                  </a:moveTo>
                  <a:cubicBezTo>
                    <a:pt x="33" y="0"/>
                    <a:pt x="17" y="34"/>
                    <a:pt x="17" y="67"/>
                  </a:cubicBezTo>
                  <a:cubicBezTo>
                    <a:pt x="0" y="84"/>
                    <a:pt x="0" y="117"/>
                    <a:pt x="0" y="117"/>
                  </a:cubicBezTo>
                  <a:cubicBezTo>
                    <a:pt x="0" y="117"/>
                    <a:pt x="33" y="101"/>
                    <a:pt x="33" y="67"/>
                  </a:cubicBezTo>
                  <a:cubicBezTo>
                    <a:pt x="50" y="34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6880587" y="4384695"/>
              <a:ext cx="577" cy="3237"/>
            </a:xfrm>
            <a:custGeom>
              <a:rect b="b" l="l" r="r" t="t"/>
              <a:pathLst>
                <a:path extrusionOk="0" h="101" w="18">
                  <a:moveTo>
                    <a:pt x="0" y="0"/>
                  </a:moveTo>
                  <a:cubicBezTo>
                    <a:pt x="0" y="0"/>
                    <a:pt x="0" y="33"/>
                    <a:pt x="0" y="50"/>
                  </a:cubicBezTo>
                  <a:cubicBezTo>
                    <a:pt x="0" y="84"/>
                    <a:pt x="0" y="100"/>
                    <a:pt x="17" y="100"/>
                  </a:cubicBezTo>
                  <a:cubicBezTo>
                    <a:pt x="17" y="100"/>
                    <a:pt x="17" y="84"/>
                    <a:pt x="17" y="50"/>
                  </a:cubicBezTo>
                  <a:cubicBezTo>
                    <a:pt x="17" y="17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6877382" y="4378797"/>
              <a:ext cx="2179" cy="3237"/>
            </a:xfrm>
            <a:custGeom>
              <a:rect b="b" l="l" r="r" t="t"/>
              <a:pathLst>
                <a:path extrusionOk="0" h="101" w="68">
                  <a:moveTo>
                    <a:pt x="0" y="0"/>
                  </a:moveTo>
                  <a:cubicBezTo>
                    <a:pt x="0" y="0"/>
                    <a:pt x="17" y="17"/>
                    <a:pt x="34" y="50"/>
                  </a:cubicBezTo>
                  <a:cubicBezTo>
                    <a:pt x="50" y="67"/>
                    <a:pt x="50" y="101"/>
                    <a:pt x="67" y="101"/>
                  </a:cubicBezTo>
                  <a:cubicBezTo>
                    <a:pt x="67" y="101"/>
                    <a:pt x="67" y="67"/>
                    <a:pt x="50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6874690" y="4375048"/>
              <a:ext cx="1122" cy="1635"/>
            </a:xfrm>
            <a:custGeom>
              <a:rect b="b" l="l" r="r" t="t"/>
              <a:pathLst>
                <a:path extrusionOk="0" h="51" w="35">
                  <a:moveTo>
                    <a:pt x="1" y="0"/>
                  </a:moveTo>
                  <a:cubicBezTo>
                    <a:pt x="1" y="0"/>
                    <a:pt x="1" y="17"/>
                    <a:pt x="1" y="34"/>
                  </a:cubicBezTo>
                  <a:cubicBezTo>
                    <a:pt x="17" y="50"/>
                    <a:pt x="34" y="50"/>
                    <a:pt x="34" y="50"/>
                  </a:cubicBezTo>
                  <a:cubicBezTo>
                    <a:pt x="34" y="50"/>
                    <a:pt x="34" y="34"/>
                    <a:pt x="34" y="17"/>
                  </a:cubicBezTo>
                  <a:cubicBezTo>
                    <a:pt x="1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6868280" y="3742060"/>
              <a:ext cx="330435" cy="671031"/>
            </a:xfrm>
            <a:custGeom>
              <a:rect b="b" l="l" r="r" t="t"/>
              <a:pathLst>
                <a:path extrusionOk="0" h="20937" w="10310">
                  <a:moveTo>
                    <a:pt x="9340" y="1"/>
                  </a:moveTo>
                  <a:lnTo>
                    <a:pt x="5447" y="118"/>
                  </a:lnTo>
                  <a:cubicBezTo>
                    <a:pt x="5447" y="118"/>
                    <a:pt x="4829" y="2741"/>
                    <a:pt x="5013" y="3259"/>
                  </a:cubicBezTo>
                  <a:cubicBezTo>
                    <a:pt x="5180" y="3777"/>
                    <a:pt x="6316" y="4078"/>
                    <a:pt x="6316" y="4078"/>
                  </a:cubicBezTo>
                  <a:lnTo>
                    <a:pt x="6283" y="11262"/>
                  </a:lnTo>
                  <a:lnTo>
                    <a:pt x="0" y="19032"/>
                  </a:lnTo>
                  <a:lnTo>
                    <a:pt x="2323" y="20937"/>
                  </a:lnTo>
                  <a:cubicBezTo>
                    <a:pt x="2323" y="20937"/>
                    <a:pt x="9123" y="13150"/>
                    <a:pt x="9725" y="11747"/>
                  </a:cubicBezTo>
                  <a:cubicBezTo>
                    <a:pt x="10309" y="10327"/>
                    <a:pt x="9340" y="1"/>
                    <a:pt x="9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6975904" y="3711548"/>
              <a:ext cx="179961" cy="699940"/>
            </a:xfrm>
            <a:custGeom>
              <a:rect b="b" l="l" r="r" t="t"/>
              <a:pathLst>
                <a:path extrusionOk="0" h="21839" w="5615">
                  <a:moveTo>
                    <a:pt x="5297" y="0"/>
                  </a:moveTo>
                  <a:lnTo>
                    <a:pt x="134" y="518"/>
                  </a:lnTo>
                  <a:lnTo>
                    <a:pt x="67" y="1955"/>
                  </a:lnTo>
                  <a:cubicBezTo>
                    <a:pt x="1" y="3192"/>
                    <a:pt x="468" y="3743"/>
                    <a:pt x="803" y="4061"/>
                  </a:cubicBezTo>
                  <a:lnTo>
                    <a:pt x="2407" y="21838"/>
                  </a:lnTo>
                  <a:lnTo>
                    <a:pt x="5615" y="21822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7037504" y="3852921"/>
              <a:ext cx="39646" cy="289219"/>
            </a:xfrm>
            <a:custGeom>
              <a:rect b="b" l="l" r="r" t="t"/>
              <a:pathLst>
                <a:path extrusionOk="0" h="9024" w="1237">
                  <a:moveTo>
                    <a:pt x="618" y="1"/>
                  </a:moveTo>
                  <a:cubicBezTo>
                    <a:pt x="602" y="34"/>
                    <a:pt x="602" y="67"/>
                    <a:pt x="618" y="101"/>
                  </a:cubicBezTo>
                  <a:cubicBezTo>
                    <a:pt x="618" y="67"/>
                    <a:pt x="618" y="34"/>
                    <a:pt x="618" y="1"/>
                  </a:cubicBezTo>
                  <a:close/>
                  <a:moveTo>
                    <a:pt x="618" y="101"/>
                  </a:moveTo>
                  <a:cubicBezTo>
                    <a:pt x="618" y="168"/>
                    <a:pt x="618" y="268"/>
                    <a:pt x="618" y="385"/>
                  </a:cubicBezTo>
                  <a:cubicBezTo>
                    <a:pt x="635" y="619"/>
                    <a:pt x="652" y="953"/>
                    <a:pt x="685" y="1387"/>
                  </a:cubicBezTo>
                  <a:cubicBezTo>
                    <a:pt x="735" y="2239"/>
                    <a:pt x="819" y="3409"/>
                    <a:pt x="936" y="4712"/>
                  </a:cubicBezTo>
                  <a:cubicBezTo>
                    <a:pt x="1035" y="5692"/>
                    <a:pt x="1118" y="6605"/>
                    <a:pt x="1185" y="7371"/>
                  </a:cubicBezTo>
                  <a:lnTo>
                    <a:pt x="1185" y="7371"/>
                  </a:lnTo>
                  <a:lnTo>
                    <a:pt x="334" y="8555"/>
                  </a:lnTo>
                  <a:lnTo>
                    <a:pt x="84" y="8906"/>
                  </a:lnTo>
                  <a:lnTo>
                    <a:pt x="33" y="8990"/>
                  </a:lnTo>
                  <a:lnTo>
                    <a:pt x="33" y="8990"/>
                  </a:lnTo>
                  <a:lnTo>
                    <a:pt x="100" y="8906"/>
                  </a:lnTo>
                  <a:lnTo>
                    <a:pt x="351" y="8589"/>
                  </a:lnTo>
                  <a:cubicBezTo>
                    <a:pt x="568" y="8288"/>
                    <a:pt x="869" y="7887"/>
                    <a:pt x="1236" y="7402"/>
                  </a:cubicBezTo>
                  <a:lnTo>
                    <a:pt x="1236" y="7386"/>
                  </a:lnTo>
                  <a:cubicBezTo>
                    <a:pt x="1186" y="6617"/>
                    <a:pt x="1103" y="5698"/>
                    <a:pt x="1003" y="4712"/>
                  </a:cubicBezTo>
                  <a:cubicBezTo>
                    <a:pt x="902" y="3409"/>
                    <a:pt x="785" y="2239"/>
                    <a:pt x="719" y="1387"/>
                  </a:cubicBezTo>
                  <a:cubicBezTo>
                    <a:pt x="685" y="970"/>
                    <a:pt x="668" y="619"/>
                    <a:pt x="652" y="368"/>
                  </a:cubicBezTo>
                  <a:cubicBezTo>
                    <a:pt x="635" y="268"/>
                    <a:pt x="635" y="168"/>
                    <a:pt x="618" y="101"/>
                  </a:cubicBezTo>
                  <a:close/>
                  <a:moveTo>
                    <a:pt x="33" y="8990"/>
                  </a:moveTo>
                  <a:cubicBezTo>
                    <a:pt x="20" y="8990"/>
                    <a:pt x="18" y="9000"/>
                    <a:pt x="17" y="9012"/>
                  </a:cubicBezTo>
                  <a:lnTo>
                    <a:pt x="17" y="9012"/>
                  </a:lnTo>
                  <a:cubicBezTo>
                    <a:pt x="21" y="9006"/>
                    <a:pt x="25" y="8998"/>
                    <a:pt x="33" y="8990"/>
                  </a:cubicBezTo>
                  <a:close/>
                  <a:moveTo>
                    <a:pt x="17" y="9012"/>
                  </a:moveTo>
                  <a:cubicBezTo>
                    <a:pt x="13" y="9019"/>
                    <a:pt x="9" y="9023"/>
                    <a:pt x="0" y="9023"/>
                  </a:cubicBezTo>
                  <a:lnTo>
                    <a:pt x="17" y="9023"/>
                  </a:lnTo>
                  <a:cubicBezTo>
                    <a:pt x="17" y="9019"/>
                    <a:pt x="17" y="9016"/>
                    <a:pt x="17" y="90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7015550" y="3841671"/>
              <a:ext cx="53556" cy="11282"/>
            </a:xfrm>
            <a:custGeom>
              <a:rect b="b" l="l" r="r" t="t"/>
              <a:pathLst>
                <a:path extrusionOk="0" h="352" w="1671">
                  <a:moveTo>
                    <a:pt x="0" y="1"/>
                  </a:moveTo>
                  <a:cubicBezTo>
                    <a:pt x="551" y="184"/>
                    <a:pt x="1103" y="301"/>
                    <a:pt x="1671" y="352"/>
                  </a:cubicBezTo>
                  <a:cubicBezTo>
                    <a:pt x="1119" y="218"/>
                    <a:pt x="568" y="1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7083528" y="4082207"/>
              <a:ext cx="55735" cy="9583"/>
            </a:xfrm>
            <a:custGeom>
              <a:rect b="b" l="l" r="r" t="t"/>
              <a:pathLst>
                <a:path extrusionOk="0" h="299" w="1739">
                  <a:moveTo>
                    <a:pt x="721" y="1"/>
                  </a:moveTo>
                  <a:cubicBezTo>
                    <a:pt x="559" y="1"/>
                    <a:pt x="396" y="21"/>
                    <a:pt x="235" y="65"/>
                  </a:cubicBezTo>
                  <a:cubicBezTo>
                    <a:pt x="151" y="81"/>
                    <a:pt x="68" y="115"/>
                    <a:pt x="1" y="165"/>
                  </a:cubicBezTo>
                  <a:cubicBezTo>
                    <a:pt x="223" y="100"/>
                    <a:pt x="452" y="67"/>
                    <a:pt x="682" y="67"/>
                  </a:cubicBezTo>
                  <a:cubicBezTo>
                    <a:pt x="1042" y="67"/>
                    <a:pt x="1403" y="146"/>
                    <a:pt x="1739" y="299"/>
                  </a:cubicBezTo>
                  <a:cubicBezTo>
                    <a:pt x="1672" y="248"/>
                    <a:pt x="1605" y="198"/>
                    <a:pt x="1521" y="165"/>
                  </a:cubicBezTo>
                  <a:cubicBezTo>
                    <a:pt x="1269" y="60"/>
                    <a:pt x="997" y="1"/>
                    <a:pt x="7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7044459" y="4124417"/>
              <a:ext cx="131758" cy="171403"/>
            </a:xfrm>
            <a:custGeom>
              <a:rect b="b" l="l" r="r" t="t"/>
              <a:pathLst>
                <a:path extrusionOk="0" h="5348" w="4111">
                  <a:moveTo>
                    <a:pt x="4093" y="1"/>
                  </a:moveTo>
                  <a:cubicBezTo>
                    <a:pt x="4064" y="1"/>
                    <a:pt x="3150" y="1181"/>
                    <a:pt x="2022" y="2657"/>
                  </a:cubicBezTo>
                  <a:cubicBezTo>
                    <a:pt x="903" y="4128"/>
                    <a:pt x="0" y="5331"/>
                    <a:pt x="17" y="5347"/>
                  </a:cubicBezTo>
                  <a:cubicBezTo>
                    <a:pt x="34" y="5347"/>
                    <a:pt x="953" y="4161"/>
                    <a:pt x="2089" y="2691"/>
                  </a:cubicBezTo>
                  <a:cubicBezTo>
                    <a:pt x="3208" y="1220"/>
                    <a:pt x="4111" y="1"/>
                    <a:pt x="4094" y="1"/>
                  </a:cubicBezTo>
                  <a:cubicBezTo>
                    <a:pt x="4094" y="1"/>
                    <a:pt x="4094" y="1"/>
                    <a:pt x="40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7110322" y="3758149"/>
              <a:ext cx="51440" cy="20127"/>
            </a:xfrm>
            <a:custGeom>
              <a:rect b="b" l="l" r="r" t="t"/>
              <a:pathLst>
                <a:path extrusionOk="0" h="628" w="1605">
                  <a:moveTo>
                    <a:pt x="0" y="0"/>
                  </a:moveTo>
                  <a:lnTo>
                    <a:pt x="0" y="0"/>
                  </a:lnTo>
                  <a:cubicBezTo>
                    <a:pt x="17" y="100"/>
                    <a:pt x="51" y="184"/>
                    <a:pt x="117" y="267"/>
                  </a:cubicBezTo>
                  <a:cubicBezTo>
                    <a:pt x="297" y="503"/>
                    <a:pt x="567" y="627"/>
                    <a:pt x="837" y="627"/>
                  </a:cubicBezTo>
                  <a:cubicBezTo>
                    <a:pt x="1045" y="627"/>
                    <a:pt x="1253" y="554"/>
                    <a:pt x="1421" y="401"/>
                  </a:cubicBezTo>
                  <a:cubicBezTo>
                    <a:pt x="1504" y="351"/>
                    <a:pt x="1571" y="267"/>
                    <a:pt x="1604" y="167"/>
                  </a:cubicBezTo>
                  <a:lnTo>
                    <a:pt x="1604" y="167"/>
                  </a:lnTo>
                  <a:cubicBezTo>
                    <a:pt x="1538" y="234"/>
                    <a:pt x="1471" y="301"/>
                    <a:pt x="1387" y="368"/>
                  </a:cubicBezTo>
                  <a:cubicBezTo>
                    <a:pt x="1231" y="496"/>
                    <a:pt x="1041" y="557"/>
                    <a:pt x="850" y="557"/>
                  </a:cubicBezTo>
                  <a:cubicBezTo>
                    <a:pt x="593" y="557"/>
                    <a:pt x="333" y="445"/>
                    <a:pt x="151" y="234"/>
                  </a:cubicBezTo>
                  <a:cubicBezTo>
                    <a:pt x="101" y="167"/>
                    <a:pt x="51" y="8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6984461" y="3278841"/>
              <a:ext cx="37531" cy="124835"/>
            </a:xfrm>
            <a:custGeom>
              <a:rect b="b" l="l" r="r" t="t"/>
              <a:pathLst>
                <a:path extrusionOk="0" h="3895" w="1171">
                  <a:moveTo>
                    <a:pt x="1003" y="1"/>
                  </a:moveTo>
                  <a:lnTo>
                    <a:pt x="1003" y="1"/>
                  </a:lnTo>
                  <a:cubicBezTo>
                    <a:pt x="1" y="1137"/>
                    <a:pt x="68" y="2858"/>
                    <a:pt x="1171" y="3894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6937348" y="3468962"/>
              <a:ext cx="65895" cy="130347"/>
            </a:xfrm>
            <a:custGeom>
              <a:rect b="b" l="l" r="r" t="t"/>
              <a:pathLst>
                <a:path extrusionOk="0" h="4067" w="2056">
                  <a:moveTo>
                    <a:pt x="836" y="1"/>
                  </a:moveTo>
                  <a:cubicBezTo>
                    <a:pt x="836" y="1"/>
                    <a:pt x="134" y="786"/>
                    <a:pt x="1" y="3777"/>
                  </a:cubicBezTo>
                  <a:cubicBezTo>
                    <a:pt x="1" y="3777"/>
                    <a:pt x="1486" y="4066"/>
                    <a:pt x="1900" y="4066"/>
                  </a:cubicBezTo>
                  <a:cubicBezTo>
                    <a:pt x="1963" y="4066"/>
                    <a:pt x="2001" y="4059"/>
                    <a:pt x="2006" y="4044"/>
                  </a:cubicBezTo>
                  <a:cubicBezTo>
                    <a:pt x="2056" y="3944"/>
                    <a:pt x="836" y="1"/>
                    <a:pt x="83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6953405" y="3421849"/>
              <a:ext cx="290277" cy="327231"/>
            </a:xfrm>
            <a:custGeom>
              <a:rect b="b" l="l" r="r" t="t"/>
              <a:pathLst>
                <a:path extrusionOk="0" h="10210" w="9057">
                  <a:moveTo>
                    <a:pt x="8322" y="0"/>
                  </a:moveTo>
                  <a:cubicBezTo>
                    <a:pt x="6968" y="217"/>
                    <a:pt x="4930" y="485"/>
                    <a:pt x="4930" y="485"/>
                  </a:cubicBezTo>
                  <a:lnTo>
                    <a:pt x="4629" y="501"/>
                  </a:lnTo>
                  <a:cubicBezTo>
                    <a:pt x="4629" y="501"/>
                    <a:pt x="2524" y="618"/>
                    <a:pt x="2474" y="618"/>
                  </a:cubicBezTo>
                  <a:cubicBezTo>
                    <a:pt x="1605" y="719"/>
                    <a:pt x="569" y="785"/>
                    <a:pt x="201" y="1738"/>
                  </a:cubicBezTo>
                  <a:cubicBezTo>
                    <a:pt x="1" y="2239"/>
                    <a:pt x="185" y="2991"/>
                    <a:pt x="519" y="3776"/>
                  </a:cubicBezTo>
                  <a:lnTo>
                    <a:pt x="1304" y="6166"/>
                  </a:lnTo>
                  <a:cubicBezTo>
                    <a:pt x="1605" y="7486"/>
                    <a:pt x="1104" y="7419"/>
                    <a:pt x="836" y="8739"/>
                  </a:cubicBezTo>
                  <a:cubicBezTo>
                    <a:pt x="803" y="8939"/>
                    <a:pt x="652" y="10025"/>
                    <a:pt x="652" y="10209"/>
                  </a:cubicBezTo>
                  <a:lnTo>
                    <a:pt x="6734" y="10209"/>
                  </a:lnTo>
                  <a:lnTo>
                    <a:pt x="6634" y="9257"/>
                  </a:lnTo>
                  <a:cubicBezTo>
                    <a:pt x="6634" y="9257"/>
                    <a:pt x="5932" y="5648"/>
                    <a:pt x="5932" y="5598"/>
                  </a:cubicBezTo>
                  <a:lnTo>
                    <a:pt x="6049" y="5380"/>
                  </a:lnTo>
                  <a:cubicBezTo>
                    <a:pt x="6333" y="4779"/>
                    <a:pt x="6350" y="4077"/>
                    <a:pt x="6083" y="3459"/>
                  </a:cubicBezTo>
                  <a:lnTo>
                    <a:pt x="9057" y="2456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7132212" y="3501621"/>
              <a:ext cx="110412" cy="39966"/>
            </a:xfrm>
            <a:custGeom>
              <a:rect b="b" l="l" r="r" t="t"/>
              <a:pathLst>
                <a:path extrusionOk="0" h="1247" w="3445">
                  <a:moveTo>
                    <a:pt x="3444" y="1"/>
                  </a:moveTo>
                  <a:cubicBezTo>
                    <a:pt x="3394" y="1"/>
                    <a:pt x="3344" y="17"/>
                    <a:pt x="3294" y="34"/>
                  </a:cubicBezTo>
                  <a:cubicBezTo>
                    <a:pt x="3211" y="51"/>
                    <a:pt x="3094" y="84"/>
                    <a:pt x="2926" y="134"/>
                  </a:cubicBezTo>
                  <a:cubicBezTo>
                    <a:pt x="2609" y="235"/>
                    <a:pt x="2175" y="368"/>
                    <a:pt x="1707" y="519"/>
                  </a:cubicBezTo>
                  <a:cubicBezTo>
                    <a:pt x="1289" y="636"/>
                    <a:pt x="888" y="786"/>
                    <a:pt x="504" y="970"/>
                  </a:cubicBezTo>
                  <a:cubicBezTo>
                    <a:pt x="353" y="1037"/>
                    <a:pt x="236" y="1087"/>
                    <a:pt x="153" y="1137"/>
                  </a:cubicBezTo>
                  <a:cubicBezTo>
                    <a:pt x="138" y="1117"/>
                    <a:pt x="118" y="1109"/>
                    <a:pt x="97" y="1109"/>
                  </a:cubicBezTo>
                  <a:cubicBezTo>
                    <a:pt x="49" y="1109"/>
                    <a:pt x="0" y="1156"/>
                    <a:pt x="36" y="1204"/>
                  </a:cubicBezTo>
                  <a:cubicBezTo>
                    <a:pt x="48" y="1234"/>
                    <a:pt x="71" y="1247"/>
                    <a:pt x="95" y="1247"/>
                  </a:cubicBezTo>
                  <a:cubicBezTo>
                    <a:pt x="136" y="1247"/>
                    <a:pt x="180" y="1207"/>
                    <a:pt x="170" y="1154"/>
                  </a:cubicBezTo>
                  <a:cubicBezTo>
                    <a:pt x="253" y="1120"/>
                    <a:pt x="370" y="1070"/>
                    <a:pt x="520" y="1003"/>
                  </a:cubicBezTo>
                  <a:cubicBezTo>
                    <a:pt x="821" y="886"/>
                    <a:pt x="1256" y="736"/>
                    <a:pt x="1723" y="586"/>
                  </a:cubicBezTo>
                  <a:cubicBezTo>
                    <a:pt x="2208" y="418"/>
                    <a:pt x="2626" y="285"/>
                    <a:pt x="2943" y="185"/>
                  </a:cubicBezTo>
                  <a:cubicBezTo>
                    <a:pt x="3094" y="134"/>
                    <a:pt x="3227" y="84"/>
                    <a:pt x="3311" y="51"/>
                  </a:cubicBezTo>
                  <a:cubicBezTo>
                    <a:pt x="3361" y="34"/>
                    <a:pt x="3394" y="17"/>
                    <a:pt x="34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6974301" y="3458802"/>
              <a:ext cx="257073" cy="2147"/>
            </a:xfrm>
            <a:custGeom>
              <a:rect b="b" l="l" r="r" t="t"/>
              <a:pathLst>
                <a:path extrusionOk="0" h="67" w="8021">
                  <a:moveTo>
                    <a:pt x="4011" y="0"/>
                  </a:moveTo>
                  <a:cubicBezTo>
                    <a:pt x="1788" y="0"/>
                    <a:pt x="0" y="17"/>
                    <a:pt x="0" y="33"/>
                  </a:cubicBezTo>
                  <a:cubicBezTo>
                    <a:pt x="0" y="50"/>
                    <a:pt x="1788" y="67"/>
                    <a:pt x="4011" y="67"/>
                  </a:cubicBezTo>
                  <a:cubicBezTo>
                    <a:pt x="6216" y="67"/>
                    <a:pt x="8021" y="50"/>
                    <a:pt x="8021" y="33"/>
                  </a:cubicBezTo>
                  <a:cubicBezTo>
                    <a:pt x="8021" y="17"/>
                    <a:pt x="6216" y="0"/>
                    <a:pt x="4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6951258" y="3496813"/>
              <a:ext cx="286014" cy="2179"/>
            </a:xfrm>
            <a:custGeom>
              <a:rect b="b" l="l" r="r" t="t"/>
              <a:pathLst>
                <a:path extrusionOk="0" h="68" w="8924">
                  <a:moveTo>
                    <a:pt x="4462" y="0"/>
                  </a:moveTo>
                  <a:cubicBezTo>
                    <a:pt x="1989" y="0"/>
                    <a:pt x="1" y="17"/>
                    <a:pt x="1" y="34"/>
                  </a:cubicBezTo>
                  <a:cubicBezTo>
                    <a:pt x="1" y="50"/>
                    <a:pt x="1989" y="67"/>
                    <a:pt x="4462" y="67"/>
                  </a:cubicBezTo>
                  <a:cubicBezTo>
                    <a:pt x="6918" y="67"/>
                    <a:pt x="8923" y="50"/>
                    <a:pt x="8923" y="34"/>
                  </a:cubicBezTo>
                  <a:cubicBezTo>
                    <a:pt x="8923" y="17"/>
                    <a:pt x="6918" y="0"/>
                    <a:pt x="4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6943245" y="3540466"/>
              <a:ext cx="24134" cy="2019"/>
            </a:xfrm>
            <a:custGeom>
              <a:rect b="b" l="l" r="r" t="t"/>
              <a:pathLst>
                <a:path extrusionOk="0" h="63" w="753">
                  <a:moveTo>
                    <a:pt x="376" y="0"/>
                  </a:moveTo>
                  <a:cubicBezTo>
                    <a:pt x="251" y="0"/>
                    <a:pt x="126" y="8"/>
                    <a:pt x="0" y="25"/>
                  </a:cubicBezTo>
                  <a:cubicBezTo>
                    <a:pt x="126" y="50"/>
                    <a:pt x="251" y="63"/>
                    <a:pt x="376" y="63"/>
                  </a:cubicBezTo>
                  <a:cubicBezTo>
                    <a:pt x="502" y="63"/>
                    <a:pt x="627" y="50"/>
                    <a:pt x="752" y="25"/>
                  </a:cubicBezTo>
                  <a:cubicBezTo>
                    <a:pt x="627" y="8"/>
                    <a:pt x="502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6967347" y="3541780"/>
              <a:ext cx="186916" cy="2179"/>
            </a:xfrm>
            <a:custGeom>
              <a:rect b="b" l="l" r="r" t="t"/>
              <a:pathLst>
                <a:path extrusionOk="0" h="68" w="5832">
                  <a:moveTo>
                    <a:pt x="2908" y="1"/>
                  </a:moveTo>
                  <a:cubicBezTo>
                    <a:pt x="1304" y="1"/>
                    <a:pt x="0" y="18"/>
                    <a:pt x="0" y="34"/>
                  </a:cubicBezTo>
                  <a:cubicBezTo>
                    <a:pt x="0" y="51"/>
                    <a:pt x="1304" y="68"/>
                    <a:pt x="2908" y="68"/>
                  </a:cubicBezTo>
                  <a:cubicBezTo>
                    <a:pt x="4528" y="68"/>
                    <a:pt x="5832" y="51"/>
                    <a:pt x="5832" y="34"/>
                  </a:cubicBezTo>
                  <a:cubicBezTo>
                    <a:pt x="5832" y="18"/>
                    <a:pt x="4528" y="1"/>
                    <a:pt x="2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6982346" y="3586233"/>
              <a:ext cx="167621" cy="2179"/>
            </a:xfrm>
            <a:custGeom>
              <a:rect b="b" l="l" r="r" t="t"/>
              <a:pathLst>
                <a:path extrusionOk="0" h="68" w="5230">
                  <a:moveTo>
                    <a:pt x="2607" y="1"/>
                  </a:moveTo>
                  <a:cubicBezTo>
                    <a:pt x="1170" y="1"/>
                    <a:pt x="0" y="17"/>
                    <a:pt x="0" y="34"/>
                  </a:cubicBezTo>
                  <a:cubicBezTo>
                    <a:pt x="0" y="51"/>
                    <a:pt x="1170" y="68"/>
                    <a:pt x="2607" y="68"/>
                  </a:cubicBezTo>
                  <a:cubicBezTo>
                    <a:pt x="4060" y="68"/>
                    <a:pt x="5230" y="51"/>
                    <a:pt x="5230" y="34"/>
                  </a:cubicBezTo>
                  <a:cubicBezTo>
                    <a:pt x="5230" y="17"/>
                    <a:pt x="4060" y="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6996801" y="3627994"/>
              <a:ext cx="152109" cy="2179"/>
            </a:xfrm>
            <a:custGeom>
              <a:rect b="b" l="l" r="r" t="t"/>
              <a:pathLst>
                <a:path extrusionOk="0" h="68" w="4746">
                  <a:moveTo>
                    <a:pt x="2373" y="1"/>
                  </a:moveTo>
                  <a:cubicBezTo>
                    <a:pt x="1053" y="1"/>
                    <a:pt x="0" y="18"/>
                    <a:pt x="0" y="34"/>
                  </a:cubicBezTo>
                  <a:cubicBezTo>
                    <a:pt x="0" y="51"/>
                    <a:pt x="1053" y="68"/>
                    <a:pt x="2373" y="68"/>
                  </a:cubicBezTo>
                  <a:cubicBezTo>
                    <a:pt x="3676" y="68"/>
                    <a:pt x="4745" y="51"/>
                    <a:pt x="4745" y="34"/>
                  </a:cubicBezTo>
                  <a:cubicBezTo>
                    <a:pt x="4745" y="18"/>
                    <a:pt x="3676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6992506" y="3661743"/>
              <a:ext cx="162814" cy="2179"/>
            </a:xfrm>
            <a:custGeom>
              <a:rect b="b" l="l" r="r" t="t"/>
              <a:pathLst>
                <a:path extrusionOk="0" h="68" w="5080">
                  <a:moveTo>
                    <a:pt x="2540" y="1"/>
                  </a:moveTo>
                  <a:cubicBezTo>
                    <a:pt x="1137" y="1"/>
                    <a:pt x="1" y="1"/>
                    <a:pt x="1" y="34"/>
                  </a:cubicBezTo>
                  <a:cubicBezTo>
                    <a:pt x="1" y="51"/>
                    <a:pt x="1137" y="67"/>
                    <a:pt x="2540" y="67"/>
                  </a:cubicBezTo>
                  <a:cubicBezTo>
                    <a:pt x="3944" y="67"/>
                    <a:pt x="5080" y="51"/>
                    <a:pt x="5080" y="34"/>
                  </a:cubicBezTo>
                  <a:cubicBezTo>
                    <a:pt x="5080" y="17"/>
                    <a:pt x="3944" y="1"/>
                    <a:pt x="2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6980711" y="3704594"/>
              <a:ext cx="185345" cy="2179"/>
            </a:xfrm>
            <a:custGeom>
              <a:rect b="b" l="l" r="r" t="t"/>
              <a:pathLst>
                <a:path extrusionOk="0" h="68" w="5783">
                  <a:moveTo>
                    <a:pt x="2892" y="0"/>
                  </a:moveTo>
                  <a:cubicBezTo>
                    <a:pt x="1304" y="0"/>
                    <a:pt x="1" y="0"/>
                    <a:pt x="1" y="34"/>
                  </a:cubicBezTo>
                  <a:cubicBezTo>
                    <a:pt x="1" y="50"/>
                    <a:pt x="1304" y="67"/>
                    <a:pt x="2892" y="67"/>
                  </a:cubicBezTo>
                  <a:cubicBezTo>
                    <a:pt x="4496" y="67"/>
                    <a:pt x="5782" y="50"/>
                    <a:pt x="5782" y="34"/>
                  </a:cubicBezTo>
                  <a:cubicBezTo>
                    <a:pt x="5782" y="0"/>
                    <a:pt x="4496" y="0"/>
                    <a:pt x="2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6959302" y="3515563"/>
              <a:ext cx="34293" cy="100156"/>
            </a:xfrm>
            <a:custGeom>
              <a:rect b="b" l="l" r="r" t="t"/>
              <a:pathLst>
                <a:path extrusionOk="0" h="3125" w="1070">
                  <a:moveTo>
                    <a:pt x="1" y="0"/>
                  </a:moveTo>
                  <a:cubicBezTo>
                    <a:pt x="1" y="34"/>
                    <a:pt x="17" y="84"/>
                    <a:pt x="17" y="134"/>
                  </a:cubicBezTo>
                  <a:cubicBezTo>
                    <a:pt x="34" y="201"/>
                    <a:pt x="67" y="318"/>
                    <a:pt x="118" y="468"/>
                  </a:cubicBezTo>
                  <a:cubicBezTo>
                    <a:pt x="201" y="752"/>
                    <a:pt x="318" y="1153"/>
                    <a:pt x="485" y="1587"/>
                  </a:cubicBezTo>
                  <a:cubicBezTo>
                    <a:pt x="636" y="2022"/>
                    <a:pt x="786" y="2406"/>
                    <a:pt x="886" y="2674"/>
                  </a:cubicBezTo>
                  <a:cubicBezTo>
                    <a:pt x="936" y="2807"/>
                    <a:pt x="986" y="2924"/>
                    <a:pt x="1020" y="3008"/>
                  </a:cubicBezTo>
                  <a:cubicBezTo>
                    <a:pt x="1037" y="3058"/>
                    <a:pt x="1053" y="3091"/>
                    <a:pt x="1070" y="3125"/>
                  </a:cubicBezTo>
                  <a:cubicBezTo>
                    <a:pt x="1070" y="3091"/>
                    <a:pt x="1053" y="3041"/>
                    <a:pt x="1053" y="3008"/>
                  </a:cubicBezTo>
                  <a:cubicBezTo>
                    <a:pt x="1020" y="2924"/>
                    <a:pt x="986" y="2807"/>
                    <a:pt x="936" y="2657"/>
                  </a:cubicBezTo>
                  <a:cubicBezTo>
                    <a:pt x="836" y="2373"/>
                    <a:pt x="702" y="1988"/>
                    <a:pt x="552" y="1554"/>
                  </a:cubicBezTo>
                  <a:cubicBezTo>
                    <a:pt x="385" y="1136"/>
                    <a:pt x="251" y="735"/>
                    <a:pt x="151" y="451"/>
                  </a:cubicBezTo>
                  <a:cubicBezTo>
                    <a:pt x="118" y="301"/>
                    <a:pt x="67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6" name="Google Shape;1796;p40"/>
          <p:cNvSpPr txBox="1"/>
          <p:nvPr/>
        </p:nvSpPr>
        <p:spPr>
          <a:xfrm>
            <a:off x="431050" y="4761450"/>
            <a:ext cx="595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2020 © Fabio Thoma (Slides für WP Meetup Würzburg | Dienstag, 17. November 2020)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7" name="Google Shape;17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775" y="1322400"/>
            <a:ext cx="4995975" cy="22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455A64"/>
      </a:lt2>
      <a:accent1>
        <a:srgbClr val="045A68"/>
      </a:accent1>
      <a:accent2>
        <a:srgbClr val="19B5B1"/>
      </a:accent2>
      <a:accent3>
        <a:srgbClr val="B78876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